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4075C5-1A12-8FAD-0B50-85E1E5302400}" v="2" dt="2024-11-20T12:14:24.8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25" d="100"/>
          <a:sy n="125" d="100"/>
        </p:scale>
        <p:origin x="181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ll morrison" userId="1c442c9309a968fa" providerId="LiveId" clId="{6CC2DA9B-64EF-4AF9-9F87-DF7BB3ADC5DC}"/>
    <pc:docChg chg="undo redo custSel modSld">
      <pc:chgData name="gill morrison" userId="1c442c9309a968fa" providerId="LiveId" clId="{6CC2DA9B-64EF-4AF9-9F87-DF7BB3ADC5DC}" dt="2024-11-02T12:22:19.754" v="1795" actId="20577"/>
      <pc:docMkLst>
        <pc:docMk/>
      </pc:docMkLst>
      <pc:sldChg chg="addSp delSp modSp mod">
        <pc:chgData name="gill morrison" userId="1c442c9309a968fa" providerId="LiveId" clId="{6CC2DA9B-64EF-4AF9-9F87-DF7BB3ADC5DC}" dt="2024-11-02T12:22:19.754" v="1795" actId="20577"/>
        <pc:sldMkLst>
          <pc:docMk/>
          <pc:sldMk cId="3241077048" sldId="257"/>
        </pc:sldMkLst>
        <pc:spChg chg="del">
          <ac:chgData name="gill morrison" userId="1c442c9309a968fa" providerId="LiveId" clId="{6CC2DA9B-64EF-4AF9-9F87-DF7BB3ADC5DC}" dt="2024-11-01T12:14:55.851" v="5" actId="478"/>
          <ac:spMkLst>
            <pc:docMk/>
            <pc:sldMk cId="3241077048" sldId="257"/>
            <ac:spMk id="9" creationId="{00000000-0000-0000-0000-000000000000}"/>
          </ac:spMkLst>
        </pc:spChg>
        <pc:spChg chg="add mod">
          <ac:chgData name="gill morrison" userId="1c442c9309a968fa" providerId="LiveId" clId="{6CC2DA9B-64EF-4AF9-9F87-DF7BB3ADC5DC}" dt="2024-11-01T15:59:39.640" v="164" actId="164"/>
          <ac:spMkLst>
            <pc:docMk/>
            <pc:sldMk cId="3241077048" sldId="257"/>
            <ac:spMk id="25" creationId="{52372DC3-007D-DBA4-C988-E7BA86D8170D}"/>
          </ac:spMkLst>
        </pc:spChg>
        <pc:spChg chg="add mod">
          <ac:chgData name="gill morrison" userId="1c442c9309a968fa" providerId="LiveId" clId="{6CC2DA9B-64EF-4AF9-9F87-DF7BB3ADC5DC}" dt="2024-11-01T12:15:26.053" v="10" actId="1076"/>
          <ac:spMkLst>
            <pc:docMk/>
            <pc:sldMk cId="3241077048" sldId="257"/>
            <ac:spMk id="35" creationId="{68F8CA2A-7041-38DA-F728-66FF2E8065D5}"/>
          </ac:spMkLst>
        </pc:spChg>
        <pc:spChg chg="add mod">
          <ac:chgData name="gill morrison" userId="1c442c9309a968fa" providerId="LiveId" clId="{6CC2DA9B-64EF-4AF9-9F87-DF7BB3ADC5DC}" dt="2024-11-02T12:09:48.881" v="803" actId="1076"/>
          <ac:spMkLst>
            <pc:docMk/>
            <pc:sldMk cId="3241077048" sldId="257"/>
            <ac:spMk id="40" creationId="{E62567D3-DCBF-B19F-0DAF-C5FCB6EA7CCE}"/>
          </ac:spMkLst>
        </pc:spChg>
        <pc:spChg chg="add mod">
          <ac:chgData name="gill morrison" userId="1c442c9309a968fa" providerId="LiveId" clId="{6CC2DA9B-64EF-4AF9-9F87-DF7BB3ADC5DC}" dt="2024-11-02T12:09:48.881" v="803" actId="1076"/>
          <ac:spMkLst>
            <pc:docMk/>
            <pc:sldMk cId="3241077048" sldId="257"/>
            <ac:spMk id="42" creationId="{595FE1C7-382D-3D2C-69F9-0A8E757D35F5}"/>
          </ac:spMkLst>
        </pc:spChg>
        <pc:spChg chg="mod">
          <ac:chgData name="gill morrison" userId="1c442c9309a968fa" providerId="LiveId" clId="{6CC2DA9B-64EF-4AF9-9F87-DF7BB3ADC5DC}" dt="2024-11-02T12:08:10.985" v="787" actId="1076"/>
          <ac:spMkLst>
            <pc:docMk/>
            <pc:sldMk cId="3241077048" sldId="257"/>
            <ac:spMk id="60" creationId="{CA852559-9206-B946-8821-1CBF50A10AF6}"/>
          </ac:spMkLst>
        </pc:spChg>
        <pc:spChg chg="mod">
          <ac:chgData name="gill morrison" userId="1c442c9309a968fa" providerId="LiveId" clId="{6CC2DA9B-64EF-4AF9-9F87-DF7BB3ADC5DC}" dt="2024-11-02T12:08:16.993" v="788" actId="1076"/>
          <ac:spMkLst>
            <pc:docMk/>
            <pc:sldMk cId="3241077048" sldId="257"/>
            <ac:spMk id="61" creationId="{CA852559-9206-B946-8821-1CBF50A10AF6}"/>
          </ac:spMkLst>
        </pc:spChg>
        <pc:spChg chg="mod">
          <ac:chgData name="gill morrison" userId="1c442c9309a968fa" providerId="LiveId" clId="{6CC2DA9B-64EF-4AF9-9F87-DF7BB3ADC5DC}" dt="2024-11-02T12:08:42.849" v="793" actId="1076"/>
          <ac:spMkLst>
            <pc:docMk/>
            <pc:sldMk cId="3241077048" sldId="257"/>
            <ac:spMk id="64" creationId="{CA852559-9206-B946-8821-1CBF50A10AF6}"/>
          </ac:spMkLst>
        </pc:spChg>
        <pc:spChg chg="mod">
          <ac:chgData name="gill morrison" userId="1c442c9309a968fa" providerId="LiveId" clId="{6CC2DA9B-64EF-4AF9-9F87-DF7BB3ADC5DC}" dt="2024-11-02T12:08:47.569" v="794" actId="1076"/>
          <ac:spMkLst>
            <pc:docMk/>
            <pc:sldMk cId="3241077048" sldId="257"/>
            <ac:spMk id="65" creationId="{CA852559-9206-B946-8821-1CBF50A10AF6}"/>
          </ac:spMkLst>
        </pc:spChg>
        <pc:spChg chg="mod">
          <ac:chgData name="gill morrison" userId="1c442c9309a968fa" providerId="LiveId" clId="{6CC2DA9B-64EF-4AF9-9F87-DF7BB3ADC5DC}" dt="2024-11-02T12:08:56.857" v="796" actId="1076"/>
          <ac:spMkLst>
            <pc:docMk/>
            <pc:sldMk cId="3241077048" sldId="257"/>
            <ac:spMk id="66" creationId="{CA852559-9206-B946-8821-1CBF50A10AF6}"/>
          </ac:spMkLst>
        </pc:spChg>
        <pc:spChg chg="mod">
          <ac:chgData name="gill morrison" userId="1c442c9309a968fa" providerId="LiveId" clId="{6CC2DA9B-64EF-4AF9-9F87-DF7BB3ADC5DC}" dt="2024-11-02T12:09:20.257" v="800" actId="1076"/>
          <ac:spMkLst>
            <pc:docMk/>
            <pc:sldMk cId="3241077048" sldId="257"/>
            <ac:spMk id="69" creationId="{CA852559-9206-B946-8821-1CBF50A10AF6}"/>
          </ac:spMkLst>
        </pc:spChg>
        <pc:spChg chg="mod">
          <ac:chgData name="gill morrison" userId="1c442c9309a968fa" providerId="LiveId" clId="{6CC2DA9B-64EF-4AF9-9F87-DF7BB3ADC5DC}" dt="2024-11-02T12:09:03.177" v="797" actId="1076"/>
          <ac:spMkLst>
            <pc:docMk/>
            <pc:sldMk cId="3241077048" sldId="257"/>
            <ac:spMk id="74" creationId="{EAFA4EB1-073B-451F-AE2F-ADA8CF2328F3}"/>
          </ac:spMkLst>
        </pc:spChg>
        <pc:spChg chg="mod">
          <ac:chgData name="gill morrison" userId="1c442c9309a968fa" providerId="LiveId" clId="{6CC2DA9B-64EF-4AF9-9F87-DF7BB3ADC5DC}" dt="2024-11-02T12:09:09.920" v="799" actId="1076"/>
          <ac:spMkLst>
            <pc:docMk/>
            <pc:sldMk cId="3241077048" sldId="257"/>
            <ac:spMk id="75" creationId="{53AE4535-D44E-4371-84A7-551F080DEBD3}"/>
          </ac:spMkLst>
        </pc:spChg>
        <pc:spChg chg="mod">
          <ac:chgData name="gill morrison" userId="1c442c9309a968fa" providerId="LiveId" clId="{6CC2DA9B-64EF-4AF9-9F87-DF7BB3ADC5DC}" dt="2024-11-02T12:08:31.841" v="791" actId="1076"/>
          <ac:spMkLst>
            <pc:docMk/>
            <pc:sldMk cId="3241077048" sldId="257"/>
            <ac:spMk id="94" creationId="{CA852559-9206-B946-8821-1CBF50A10AF6}"/>
          </ac:spMkLst>
        </pc:spChg>
        <pc:spChg chg="mod">
          <ac:chgData name="gill morrison" userId="1c442c9309a968fa" providerId="LiveId" clId="{6CC2DA9B-64EF-4AF9-9F87-DF7BB3ADC5DC}" dt="2024-11-02T12:08:36.960" v="792" actId="1076"/>
          <ac:spMkLst>
            <pc:docMk/>
            <pc:sldMk cId="3241077048" sldId="257"/>
            <ac:spMk id="95" creationId="{CA852559-9206-B946-8821-1CBF50A10AF6}"/>
          </ac:spMkLst>
        </pc:spChg>
        <pc:grpChg chg="add mod">
          <ac:chgData name="gill morrison" userId="1c442c9309a968fa" providerId="LiveId" clId="{6CC2DA9B-64EF-4AF9-9F87-DF7BB3ADC5DC}" dt="2024-11-01T16:26:22.757" v="285" actId="1076"/>
          <ac:grpSpMkLst>
            <pc:docMk/>
            <pc:sldMk cId="3241077048" sldId="257"/>
            <ac:grpSpMk id="38" creationId="{DA5CFC05-6DFD-D909-F64F-D7BFD4537838}"/>
          </ac:grpSpMkLst>
        </pc:grpChg>
        <pc:graphicFrameChg chg="mod modGraphic">
          <ac:chgData name="gill morrison" userId="1c442c9309a968fa" providerId="LiveId" clId="{6CC2DA9B-64EF-4AF9-9F87-DF7BB3ADC5DC}" dt="2024-11-01T16:26:03.694" v="282" actId="1076"/>
          <ac:graphicFrameMkLst>
            <pc:docMk/>
            <pc:sldMk cId="3241077048" sldId="257"/>
            <ac:graphicFrameMk id="7" creationId="{5A2B1798-76C7-D343-BF8B-B4DECC71A077}"/>
          </ac:graphicFrameMkLst>
        </pc:graphicFrameChg>
        <pc:graphicFrameChg chg="mod modGraphic">
          <ac:chgData name="gill morrison" userId="1c442c9309a968fa" providerId="LiveId" clId="{6CC2DA9B-64EF-4AF9-9F87-DF7BB3ADC5DC}" dt="2024-11-02T12:22:19.754" v="1795" actId="20577"/>
          <ac:graphicFrameMkLst>
            <pc:docMk/>
            <pc:sldMk cId="3241077048" sldId="257"/>
            <ac:graphicFrameMk id="52" creationId="{00000000-0000-0000-0000-000000000000}"/>
          </ac:graphicFrameMkLst>
        </pc:graphicFrameChg>
        <pc:picChg chg="add mod">
          <ac:chgData name="gill morrison" userId="1c442c9309a968fa" providerId="LiveId" clId="{6CC2DA9B-64EF-4AF9-9F87-DF7BB3ADC5DC}" dt="2024-11-01T16:25:39.558" v="278" actId="1076"/>
          <ac:picMkLst>
            <pc:docMk/>
            <pc:sldMk cId="3241077048" sldId="257"/>
            <ac:picMk id="9" creationId="{B27356A9-01D7-11BD-9E6B-3D82EE063147}"/>
          </ac:picMkLst>
        </pc:picChg>
        <pc:picChg chg="mod">
          <ac:chgData name="gill morrison" userId="1c442c9309a968fa" providerId="LiveId" clId="{6CC2DA9B-64EF-4AF9-9F87-DF7BB3ADC5DC}" dt="2024-11-01T16:25:37.886" v="277" actId="1076"/>
          <ac:picMkLst>
            <pc:docMk/>
            <pc:sldMk cId="3241077048" sldId="257"/>
            <ac:picMk id="11" creationId="{00000000-0000-0000-0000-000000000000}"/>
          </ac:picMkLst>
        </pc:picChg>
        <pc:picChg chg="mod">
          <ac:chgData name="gill morrison" userId="1c442c9309a968fa" providerId="LiveId" clId="{6CC2DA9B-64EF-4AF9-9F87-DF7BB3ADC5DC}" dt="2024-11-01T16:09:35.304" v="265" actId="1076"/>
          <ac:picMkLst>
            <pc:docMk/>
            <pc:sldMk cId="3241077048" sldId="257"/>
            <ac:picMk id="13" creationId="{00000000-0000-0000-0000-000000000000}"/>
          </ac:picMkLst>
        </pc:picChg>
        <pc:picChg chg="del">
          <ac:chgData name="gill morrison" userId="1c442c9309a968fa" providerId="LiveId" clId="{6CC2DA9B-64EF-4AF9-9F87-DF7BB3ADC5DC}" dt="2024-11-01T12:16:00.229" v="18" actId="478"/>
          <ac:picMkLst>
            <pc:docMk/>
            <pc:sldMk cId="3241077048" sldId="257"/>
            <ac:picMk id="15" creationId="{00000000-0000-0000-0000-000000000000}"/>
          </ac:picMkLst>
        </pc:picChg>
        <pc:picChg chg="add mod">
          <ac:chgData name="gill morrison" userId="1c442c9309a968fa" providerId="LiveId" clId="{6CC2DA9B-64EF-4AF9-9F87-DF7BB3ADC5DC}" dt="2024-11-01T16:25:41.126" v="279" actId="1076"/>
          <ac:picMkLst>
            <pc:docMk/>
            <pc:sldMk cId="3241077048" sldId="257"/>
            <ac:picMk id="15" creationId="{67588C4F-5863-E4F2-2666-55ED285A32B5}"/>
          </ac:picMkLst>
        </pc:picChg>
        <pc:picChg chg="del">
          <ac:chgData name="gill morrison" userId="1c442c9309a968fa" providerId="LiveId" clId="{6CC2DA9B-64EF-4AF9-9F87-DF7BB3ADC5DC}" dt="2024-11-01T12:16:01.201" v="19" actId="478"/>
          <ac:picMkLst>
            <pc:docMk/>
            <pc:sldMk cId="3241077048" sldId="257"/>
            <ac:picMk id="17" creationId="{00000000-0000-0000-0000-000000000000}"/>
          </ac:picMkLst>
        </pc:picChg>
        <pc:picChg chg="add mod">
          <ac:chgData name="gill morrison" userId="1c442c9309a968fa" providerId="LiveId" clId="{6CC2DA9B-64EF-4AF9-9F87-DF7BB3ADC5DC}" dt="2024-11-01T16:25:44.557" v="280" actId="1076"/>
          <ac:picMkLst>
            <pc:docMk/>
            <pc:sldMk cId="3241077048" sldId="257"/>
            <ac:picMk id="17" creationId="{6FEC488F-7091-C6AE-D3D3-16523DF336BD}"/>
          </ac:picMkLst>
        </pc:picChg>
        <pc:picChg chg="del">
          <ac:chgData name="gill morrison" userId="1c442c9309a968fa" providerId="LiveId" clId="{6CC2DA9B-64EF-4AF9-9F87-DF7BB3ADC5DC}" dt="2024-11-01T15:48:23.482" v="89" actId="478"/>
          <ac:picMkLst>
            <pc:docMk/>
            <pc:sldMk cId="3241077048" sldId="257"/>
            <ac:picMk id="19" creationId="{00000000-0000-0000-0000-000000000000}"/>
          </ac:picMkLst>
        </pc:picChg>
        <pc:picChg chg="del">
          <ac:chgData name="gill morrison" userId="1c442c9309a968fa" providerId="LiveId" clId="{6CC2DA9B-64EF-4AF9-9F87-DF7BB3ADC5DC}" dt="2024-11-01T12:15:49.144" v="15" actId="478"/>
          <ac:picMkLst>
            <pc:docMk/>
            <pc:sldMk cId="3241077048" sldId="257"/>
            <ac:picMk id="21" creationId="{00000000-0000-0000-0000-000000000000}"/>
          </ac:picMkLst>
        </pc:picChg>
        <pc:picChg chg="add mod">
          <ac:chgData name="gill morrison" userId="1c442c9309a968fa" providerId="LiveId" clId="{6CC2DA9B-64EF-4AF9-9F87-DF7BB3ADC5DC}" dt="2024-11-01T16:25:48.069" v="281" actId="1076"/>
          <ac:picMkLst>
            <pc:docMk/>
            <pc:sldMk cId="3241077048" sldId="257"/>
            <ac:picMk id="21" creationId="{EF68D871-E407-229C-0D1C-FF99E6D51CB0}"/>
          </ac:picMkLst>
        </pc:picChg>
        <pc:picChg chg="mod">
          <ac:chgData name="gill morrison" userId="1c442c9309a968fa" providerId="LiveId" clId="{6CC2DA9B-64EF-4AF9-9F87-DF7BB3ADC5DC}" dt="2024-11-01T16:25:35.734" v="276" actId="1076"/>
          <ac:picMkLst>
            <pc:docMk/>
            <pc:sldMk cId="3241077048" sldId="257"/>
            <ac:picMk id="23" creationId="{00000000-0000-0000-0000-000000000000}"/>
          </ac:picMkLst>
        </pc:picChg>
        <pc:picChg chg="add del">
          <ac:chgData name="gill morrison" userId="1c442c9309a968fa" providerId="LiveId" clId="{6CC2DA9B-64EF-4AF9-9F87-DF7BB3ADC5DC}" dt="2024-11-01T12:18:36.821" v="42" actId="478"/>
          <ac:picMkLst>
            <pc:docMk/>
            <pc:sldMk cId="3241077048" sldId="257"/>
            <ac:picMk id="25" creationId="{00000000-0000-0000-0000-000000000000}"/>
          </ac:picMkLst>
        </pc:picChg>
        <pc:picChg chg="del mod">
          <ac:chgData name="gill morrison" userId="1c442c9309a968fa" providerId="LiveId" clId="{6CC2DA9B-64EF-4AF9-9F87-DF7BB3ADC5DC}" dt="2024-11-01T12:15:37.738" v="12" actId="478"/>
          <ac:picMkLst>
            <pc:docMk/>
            <pc:sldMk cId="3241077048" sldId="257"/>
            <ac:picMk id="27" creationId="{00000000-0000-0000-0000-000000000000}"/>
          </ac:picMkLst>
        </pc:picChg>
        <pc:picChg chg="add mod">
          <ac:chgData name="gill morrison" userId="1c442c9309a968fa" providerId="LiveId" clId="{6CC2DA9B-64EF-4AF9-9F87-DF7BB3ADC5DC}" dt="2024-11-01T15:59:39.640" v="164" actId="164"/>
          <ac:picMkLst>
            <pc:docMk/>
            <pc:sldMk cId="3241077048" sldId="257"/>
            <ac:picMk id="27" creationId="{3D9F8FFD-4183-A2F0-4208-5A517569ADCB}"/>
          </ac:picMkLst>
        </pc:picChg>
        <pc:picChg chg="del mod">
          <ac:chgData name="gill morrison" userId="1c442c9309a968fa" providerId="LiveId" clId="{6CC2DA9B-64EF-4AF9-9F87-DF7BB3ADC5DC}" dt="2024-11-01T15:57:37.867" v="159" actId="478"/>
          <ac:picMkLst>
            <pc:docMk/>
            <pc:sldMk cId="3241077048" sldId="257"/>
            <ac:picMk id="33" creationId="{00000000-0000-0000-0000-000000000000}"/>
          </ac:picMkLst>
        </pc:picChg>
        <pc:picChg chg="add del mod">
          <ac:chgData name="gill morrison" userId="1c442c9309a968fa" providerId="LiveId" clId="{6CC2DA9B-64EF-4AF9-9F87-DF7BB3ADC5DC}" dt="2024-11-02T12:07:16.940" v="749" actId="478"/>
          <ac:picMkLst>
            <pc:docMk/>
            <pc:sldMk cId="3241077048" sldId="257"/>
            <ac:picMk id="33" creationId="{8C949833-B7D1-B977-975F-E7CB81CA3FF9}"/>
          </ac:picMkLst>
        </pc:picChg>
        <pc:picChg chg="add del mod modCrop">
          <ac:chgData name="gill morrison" userId="1c442c9309a968fa" providerId="LiveId" clId="{6CC2DA9B-64EF-4AF9-9F87-DF7BB3ADC5DC}" dt="2024-11-02T12:04:28.897" v="286" actId="478"/>
          <ac:picMkLst>
            <pc:docMk/>
            <pc:sldMk cId="3241077048" sldId="257"/>
            <ac:picMk id="41" creationId="{F13AF230-E22A-4959-CE07-C12575DA3043}"/>
          </ac:picMkLst>
        </pc:picChg>
        <pc:picChg chg="add mod modCrop">
          <ac:chgData name="gill morrison" userId="1c442c9309a968fa" providerId="LiveId" clId="{6CC2DA9B-64EF-4AF9-9F87-DF7BB3ADC5DC}" dt="2024-11-01T16:26:17.966" v="284" actId="1076"/>
          <ac:picMkLst>
            <pc:docMk/>
            <pc:sldMk cId="3241077048" sldId="257"/>
            <ac:picMk id="43" creationId="{9B8F5365-E002-CBD7-6960-13AEE0165C79}"/>
          </ac:picMkLst>
        </pc:picChg>
        <pc:picChg chg="add mod">
          <ac:chgData name="gill morrison" userId="1c442c9309a968fa" providerId="LiveId" clId="{6CC2DA9B-64EF-4AF9-9F87-DF7BB3ADC5DC}" dt="2024-11-01T16:26:12.318" v="283" actId="1076"/>
          <ac:picMkLst>
            <pc:docMk/>
            <pc:sldMk cId="3241077048" sldId="257"/>
            <ac:picMk id="44" creationId="{FA4C82B9-A3DE-33B9-D87C-21A08F008C98}"/>
          </ac:picMkLst>
        </pc:picChg>
        <pc:picChg chg="del mod">
          <ac:chgData name="gill morrison" userId="1c442c9309a968fa" providerId="LiveId" clId="{6CC2DA9B-64EF-4AF9-9F87-DF7BB3ADC5DC}" dt="2024-11-01T15:57:36.426" v="158" actId="478"/>
          <ac:picMkLst>
            <pc:docMk/>
            <pc:sldMk cId="3241077048" sldId="257"/>
            <ac:picMk id="49" creationId="{00000000-0000-0000-0000-000000000000}"/>
          </ac:picMkLst>
        </pc:picChg>
        <pc:picChg chg="del mod">
          <ac:chgData name="gill morrison" userId="1c442c9309a968fa" providerId="LiveId" clId="{6CC2DA9B-64EF-4AF9-9F87-DF7BB3ADC5DC}" dt="2024-11-01T15:43:33.639" v="69" actId="478"/>
          <ac:picMkLst>
            <pc:docMk/>
            <pc:sldMk cId="3241077048" sldId="257"/>
            <ac:picMk id="50" creationId="{00000000-0000-0000-0000-000000000000}"/>
          </ac:picMkLst>
        </pc:picChg>
        <pc:picChg chg="del">
          <ac:chgData name="gill morrison" userId="1c442c9309a968fa" providerId="LiveId" clId="{6CC2DA9B-64EF-4AF9-9F87-DF7BB3ADC5DC}" dt="2024-11-01T15:57:38.646" v="160" actId="478"/>
          <ac:picMkLst>
            <pc:docMk/>
            <pc:sldMk cId="3241077048" sldId="257"/>
            <ac:picMk id="56" creationId="{00000000-0000-0000-0000-000000000000}"/>
          </ac:picMkLst>
        </pc:picChg>
        <pc:cxnChg chg="add mod">
          <ac:chgData name="gill morrison" userId="1c442c9309a968fa" providerId="LiveId" clId="{6CC2DA9B-64EF-4AF9-9F87-DF7BB3ADC5DC}" dt="2024-11-01T15:59:39.640" v="164" actId="164"/>
          <ac:cxnSpMkLst>
            <pc:docMk/>
            <pc:sldMk cId="3241077048" sldId="257"/>
            <ac:cxnSpMk id="29" creationId="{47419EF0-98B2-F3E9-A610-F87AC492685C}"/>
          </ac:cxnSpMkLst>
        </pc:cxnChg>
      </pc:sldChg>
    </pc:docChg>
  </pc:docChgLst>
  <pc:docChgLst>
    <pc:chgData name="Gillian Morrison" userId="S::gillian.morrison@exmouthcollege.devon.sch.uk::0a173caa-704b-4fcb-8580-c5d807254c6d" providerId="AD" clId="Web-{274075C5-1A12-8FAD-0B50-85E1E5302400}"/>
    <pc:docChg chg="modSld">
      <pc:chgData name="Gillian Morrison" userId="S::gillian.morrison@exmouthcollege.devon.sch.uk::0a173caa-704b-4fcb-8580-c5d807254c6d" providerId="AD" clId="Web-{274075C5-1A12-8FAD-0B50-85E1E5302400}" dt="2024-11-20T12:14:24.832" v="1" actId="1076"/>
      <pc:docMkLst>
        <pc:docMk/>
      </pc:docMkLst>
      <pc:sldChg chg="modSp">
        <pc:chgData name="Gillian Morrison" userId="S::gillian.morrison@exmouthcollege.devon.sch.uk::0a173caa-704b-4fcb-8580-c5d807254c6d" providerId="AD" clId="Web-{274075C5-1A12-8FAD-0B50-85E1E5302400}" dt="2024-11-20T12:14:24.832" v="1" actId="1076"/>
        <pc:sldMkLst>
          <pc:docMk/>
          <pc:sldMk cId="3241077048" sldId="257"/>
        </pc:sldMkLst>
        <pc:grpChg chg="mod">
          <ac:chgData name="Gillian Morrison" userId="S::gillian.morrison@exmouthcollege.devon.sch.uk::0a173caa-704b-4fcb-8580-c5d807254c6d" providerId="AD" clId="Web-{274075C5-1A12-8FAD-0B50-85E1E5302400}" dt="2024-11-20T12:14:24.832" v="1" actId="1076"/>
          <ac:grpSpMkLst>
            <pc:docMk/>
            <pc:sldMk cId="3241077048" sldId="257"/>
            <ac:grpSpMk id="38" creationId="{DA5CFC05-6DFD-D909-F64F-D7BFD4537838}"/>
          </ac:grpSpMkLst>
        </pc:grpChg>
        <pc:picChg chg="mod">
          <ac:chgData name="Gillian Morrison" userId="S::gillian.morrison@exmouthcollege.devon.sch.uk::0a173caa-704b-4fcb-8580-c5d807254c6d" providerId="AD" clId="Web-{274075C5-1A12-8FAD-0B50-85E1E5302400}" dt="2024-11-20T12:14:18.926" v="0" actId="1076"/>
          <ac:picMkLst>
            <pc:docMk/>
            <pc:sldMk cId="3241077048" sldId="257"/>
            <ac:picMk id="43" creationId="{9B8F5365-E002-CBD7-6960-13AEE0165C7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710012B-BCC7-44A9-9F3C-B0BB14CCF2FE}" type="datetimeFigureOut">
              <a:rPr lang="en-GB" smtClean="0"/>
              <a:t>20/11/2024</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A9649BF-D3CB-4AA3-AB1A-675D66B934F9}" type="slidenum">
              <a:rPr lang="en-GB" smtClean="0"/>
              <a:t>‹#›</a:t>
            </a:fld>
            <a:endParaRPr lang="en-GB"/>
          </a:p>
        </p:txBody>
      </p:sp>
    </p:spTree>
    <p:extLst>
      <p:ext uri="{BB962C8B-B14F-4D97-AF65-F5344CB8AC3E}">
        <p14:creationId xmlns:p14="http://schemas.microsoft.com/office/powerpoint/2010/main" val="283448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8C9E0AD-B835-473A-8CC2-7E178930345E}" type="slidenum">
              <a:rPr lang="en-GB" smtClean="0"/>
              <a:t>1</a:t>
            </a:fld>
            <a:endParaRPr lang="en-GB"/>
          </a:p>
        </p:txBody>
      </p:sp>
    </p:spTree>
    <p:extLst>
      <p:ext uri="{BB962C8B-B14F-4D97-AF65-F5344CB8AC3E}">
        <p14:creationId xmlns:p14="http://schemas.microsoft.com/office/powerpoint/2010/main" val="4010593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F474F85-7ECA-4BAA-9469-B3A7D8132295}" type="datetimeFigureOut">
              <a:rPr lang="en-GB" smtClean="0"/>
              <a:t>20/11/2024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FD2C07-5874-4EFC-85EC-A2E0DF48D1E8}" type="slidenum">
              <a:rPr lang="en-GB" smtClean="0"/>
              <a:t>‹#›</a:t>
            </a:fld>
            <a:endParaRPr lang="en-GB"/>
          </a:p>
        </p:txBody>
      </p:sp>
    </p:spTree>
    <p:extLst>
      <p:ext uri="{BB962C8B-B14F-4D97-AF65-F5344CB8AC3E}">
        <p14:creationId xmlns:p14="http://schemas.microsoft.com/office/powerpoint/2010/main" val="41825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F474F85-7ECA-4BAA-9469-B3A7D8132295}" type="datetimeFigureOut">
              <a:rPr lang="en-GB" smtClean="0"/>
              <a:t>20/11/2024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FD2C07-5874-4EFC-85EC-A2E0DF48D1E8}" type="slidenum">
              <a:rPr lang="en-GB" smtClean="0"/>
              <a:t>‹#›</a:t>
            </a:fld>
            <a:endParaRPr lang="en-GB"/>
          </a:p>
        </p:txBody>
      </p:sp>
    </p:spTree>
    <p:extLst>
      <p:ext uri="{BB962C8B-B14F-4D97-AF65-F5344CB8AC3E}">
        <p14:creationId xmlns:p14="http://schemas.microsoft.com/office/powerpoint/2010/main" val="1150968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F474F85-7ECA-4BAA-9469-B3A7D8132295}" type="datetimeFigureOut">
              <a:rPr lang="en-GB" smtClean="0"/>
              <a:t>20/11/2024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FD2C07-5874-4EFC-85EC-A2E0DF48D1E8}" type="slidenum">
              <a:rPr lang="en-GB" smtClean="0"/>
              <a:t>‹#›</a:t>
            </a:fld>
            <a:endParaRPr lang="en-GB"/>
          </a:p>
        </p:txBody>
      </p:sp>
    </p:spTree>
    <p:extLst>
      <p:ext uri="{BB962C8B-B14F-4D97-AF65-F5344CB8AC3E}">
        <p14:creationId xmlns:p14="http://schemas.microsoft.com/office/powerpoint/2010/main" val="1534896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F474F85-7ECA-4BAA-9469-B3A7D8132295}" type="datetimeFigureOut">
              <a:rPr lang="en-GB" smtClean="0"/>
              <a:t>20/11/2024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FD2C07-5874-4EFC-85EC-A2E0DF48D1E8}" type="slidenum">
              <a:rPr lang="en-GB" smtClean="0"/>
              <a:t>‹#›</a:t>
            </a:fld>
            <a:endParaRPr lang="en-GB"/>
          </a:p>
        </p:txBody>
      </p:sp>
    </p:spTree>
    <p:extLst>
      <p:ext uri="{BB962C8B-B14F-4D97-AF65-F5344CB8AC3E}">
        <p14:creationId xmlns:p14="http://schemas.microsoft.com/office/powerpoint/2010/main" val="4094155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F474F85-7ECA-4BAA-9469-B3A7D8132295}" type="datetimeFigureOut">
              <a:rPr lang="en-GB" smtClean="0"/>
              <a:t>20/11/2024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FD2C07-5874-4EFC-85EC-A2E0DF48D1E8}" type="slidenum">
              <a:rPr lang="en-GB" smtClean="0"/>
              <a:t>‹#›</a:t>
            </a:fld>
            <a:endParaRPr lang="en-GB"/>
          </a:p>
        </p:txBody>
      </p:sp>
    </p:spTree>
    <p:extLst>
      <p:ext uri="{BB962C8B-B14F-4D97-AF65-F5344CB8AC3E}">
        <p14:creationId xmlns:p14="http://schemas.microsoft.com/office/powerpoint/2010/main" val="3213837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F474F85-7ECA-4BAA-9469-B3A7D8132295}" type="datetimeFigureOut">
              <a:rPr lang="en-GB" smtClean="0"/>
              <a:t>20/11/2024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FD2C07-5874-4EFC-85EC-A2E0DF48D1E8}" type="slidenum">
              <a:rPr lang="en-GB" smtClean="0"/>
              <a:t>‹#›</a:t>
            </a:fld>
            <a:endParaRPr lang="en-GB"/>
          </a:p>
        </p:txBody>
      </p:sp>
    </p:spTree>
    <p:extLst>
      <p:ext uri="{BB962C8B-B14F-4D97-AF65-F5344CB8AC3E}">
        <p14:creationId xmlns:p14="http://schemas.microsoft.com/office/powerpoint/2010/main" val="214136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F474F85-7ECA-4BAA-9469-B3A7D8132295}" type="datetimeFigureOut">
              <a:rPr lang="en-GB" smtClean="0"/>
              <a:t>20/11/2024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3FD2C07-5874-4EFC-85EC-A2E0DF48D1E8}" type="slidenum">
              <a:rPr lang="en-GB" smtClean="0"/>
              <a:t>‹#›</a:t>
            </a:fld>
            <a:endParaRPr lang="en-GB"/>
          </a:p>
        </p:txBody>
      </p:sp>
    </p:spTree>
    <p:extLst>
      <p:ext uri="{BB962C8B-B14F-4D97-AF65-F5344CB8AC3E}">
        <p14:creationId xmlns:p14="http://schemas.microsoft.com/office/powerpoint/2010/main" val="1629820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F474F85-7ECA-4BAA-9469-B3A7D8132295}" type="datetimeFigureOut">
              <a:rPr lang="en-GB" smtClean="0"/>
              <a:t>20/11/2024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3FD2C07-5874-4EFC-85EC-A2E0DF48D1E8}" type="slidenum">
              <a:rPr lang="en-GB" smtClean="0"/>
              <a:t>‹#›</a:t>
            </a:fld>
            <a:endParaRPr lang="en-GB"/>
          </a:p>
        </p:txBody>
      </p:sp>
    </p:spTree>
    <p:extLst>
      <p:ext uri="{BB962C8B-B14F-4D97-AF65-F5344CB8AC3E}">
        <p14:creationId xmlns:p14="http://schemas.microsoft.com/office/powerpoint/2010/main" val="321209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474F85-7ECA-4BAA-9469-B3A7D8132295}" type="datetimeFigureOut">
              <a:rPr lang="en-GB" smtClean="0"/>
              <a:t>20/11/2024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3FD2C07-5874-4EFC-85EC-A2E0DF48D1E8}" type="slidenum">
              <a:rPr lang="en-GB" smtClean="0"/>
              <a:t>‹#›</a:t>
            </a:fld>
            <a:endParaRPr lang="en-GB"/>
          </a:p>
        </p:txBody>
      </p:sp>
    </p:spTree>
    <p:extLst>
      <p:ext uri="{BB962C8B-B14F-4D97-AF65-F5344CB8AC3E}">
        <p14:creationId xmlns:p14="http://schemas.microsoft.com/office/powerpoint/2010/main" val="1912660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F474F85-7ECA-4BAA-9469-B3A7D8132295}" type="datetimeFigureOut">
              <a:rPr lang="en-GB" smtClean="0"/>
              <a:t>20/11/2024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FD2C07-5874-4EFC-85EC-A2E0DF48D1E8}" type="slidenum">
              <a:rPr lang="en-GB" smtClean="0"/>
              <a:t>‹#›</a:t>
            </a:fld>
            <a:endParaRPr lang="en-GB"/>
          </a:p>
        </p:txBody>
      </p:sp>
    </p:spTree>
    <p:extLst>
      <p:ext uri="{BB962C8B-B14F-4D97-AF65-F5344CB8AC3E}">
        <p14:creationId xmlns:p14="http://schemas.microsoft.com/office/powerpoint/2010/main" val="1153838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F474F85-7ECA-4BAA-9469-B3A7D8132295}" type="datetimeFigureOut">
              <a:rPr lang="en-GB" smtClean="0"/>
              <a:t>20/11/2024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FD2C07-5874-4EFC-85EC-A2E0DF48D1E8}" type="slidenum">
              <a:rPr lang="en-GB" smtClean="0"/>
              <a:t>‹#›</a:t>
            </a:fld>
            <a:endParaRPr lang="en-GB"/>
          </a:p>
        </p:txBody>
      </p:sp>
    </p:spTree>
    <p:extLst>
      <p:ext uri="{BB962C8B-B14F-4D97-AF65-F5344CB8AC3E}">
        <p14:creationId xmlns:p14="http://schemas.microsoft.com/office/powerpoint/2010/main" val="26768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74F85-7ECA-4BAA-9469-B3A7D8132295}" type="datetimeFigureOut">
              <a:rPr lang="en-GB" smtClean="0"/>
              <a:t>20/11/2024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D2C07-5874-4EFC-85EC-A2E0DF48D1E8}" type="slidenum">
              <a:rPr lang="en-GB" smtClean="0"/>
              <a:t>‹#›</a:t>
            </a:fld>
            <a:endParaRPr lang="en-GB"/>
          </a:p>
        </p:txBody>
      </p:sp>
    </p:spTree>
    <p:extLst>
      <p:ext uri="{BB962C8B-B14F-4D97-AF65-F5344CB8AC3E}">
        <p14:creationId xmlns:p14="http://schemas.microsoft.com/office/powerpoint/2010/main" val="1349893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9.png"/><Relationship Id="rId18" Type="http://schemas.openxmlformats.org/officeDocument/2006/relationships/image" Target="../media/image13.png"/><Relationship Id="rId3" Type="http://schemas.openxmlformats.org/officeDocument/2006/relationships/image" Target="../media/image1.png"/><Relationship Id="rId21" Type="http://schemas.openxmlformats.org/officeDocument/2006/relationships/image" Target="../media/image16.png"/><Relationship Id="rId7" Type="http://schemas.openxmlformats.org/officeDocument/2006/relationships/image" Target="../media/image5.png"/><Relationship Id="rId12" Type="http://schemas.openxmlformats.org/officeDocument/2006/relationships/image" Target="../media/image8.png"/><Relationship Id="rId17" Type="http://schemas.openxmlformats.org/officeDocument/2006/relationships/image" Target="../media/image12.png"/><Relationship Id="rId2" Type="http://schemas.openxmlformats.org/officeDocument/2006/relationships/notesSlide" Target="../notesSlides/notesSlide1.xml"/><Relationship Id="rId16" Type="http://schemas.openxmlformats.org/officeDocument/2006/relationships/image" Target="../media/image11.png"/><Relationship Id="rId20"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hyperlink" Target="https://www.youtube.com/watch?v=bqi0Wd68Mio" TargetMode="External"/><Relationship Id="rId5" Type="http://schemas.openxmlformats.org/officeDocument/2006/relationships/image" Target="../media/image3.png"/><Relationship Id="rId15" Type="http://schemas.openxmlformats.org/officeDocument/2006/relationships/hyperlink" Target="https://podcasts.apple.com/gb/podcast/cromwell-and-the-protectorate/id1537788786?i=1000522440596" TargetMode="External"/><Relationship Id="rId10" Type="http://schemas.openxmlformats.org/officeDocument/2006/relationships/hyperlink" Target="https://www.historyextra.com/period/stuart/has-history-been-unfair-to-charles-i/" TargetMode="External"/><Relationship Id="rId19" Type="http://schemas.openxmlformats.org/officeDocument/2006/relationships/image" Target="../media/image14.png"/><Relationship Id="rId4" Type="http://schemas.openxmlformats.org/officeDocument/2006/relationships/image" Target="../media/image2.svg"/><Relationship Id="rId9" Type="http://schemas.openxmlformats.org/officeDocument/2006/relationships/image" Target="../media/image7.jpe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Table 34">
            <a:extLst>
              <a:ext uri="{FF2B5EF4-FFF2-40B4-BE49-F238E27FC236}">
                <a16:creationId xmlns:a16="http://schemas.microsoft.com/office/drawing/2014/main" id="{57E70B5C-FF30-B846-8578-19A62C66ECF4}"/>
              </a:ext>
            </a:extLst>
          </p:cNvPr>
          <p:cNvGraphicFramePr>
            <a:graphicFrameLocks noGrp="1"/>
          </p:cNvGraphicFramePr>
          <p:nvPr>
            <p:extLst>
              <p:ext uri="{D42A27DB-BD31-4B8C-83A1-F6EECF244321}">
                <p14:modId xmlns:p14="http://schemas.microsoft.com/office/powerpoint/2010/main" val="3597470127"/>
              </p:ext>
            </p:extLst>
          </p:nvPr>
        </p:nvGraphicFramePr>
        <p:xfrm>
          <a:off x="71961" y="6148904"/>
          <a:ext cx="8999428" cy="672541"/>
        </p:xfrm>
        <a:graphic>
          <a:graphicData uri="http://schemas.openxmlformats.org/drawingml/2006/table">
            <a:tbl>
              <a:tblPr firstRow="1" bandRow="1">
                <a:tableStyleId>{5940675A-B579-460E-94D1-54222C63F5DA}</a:tableStyleId>
              </a:tblPr>
              <a:tblGrid>
                <a:gridCol w="2249857">
                  <a:extLst>
                    <a:ext uri="{9D8B030D-6E8A-4147-A177-3AD203B41FA5}">
                      <a16:colId xmlns:a16="http://schemas.microsoft.com/office/drawing/2014/main" val="1110123169"/>
                    </a:ext>
                  </a:extLst>
                </a:gridCol>
                <a:gridCol w="2249857">
                  <a:extLst>
                    <a:ext uri="{9D8B030D-6E8A-4147-A177-3AD203B41FA5}">
                      <a16:colId xmlns:a16="http://schemas.microsoft.com/office/drawing/2014/main" val="2723954873"/>
                    </a:ext>
                  </a:extLst>
                </a:gridCol>
                <a:gridCol w="2249857">
                  <a:extLst>
                    <a:ext uri="{9D8B030D-6E8A-4147-A177-3AD203B41FA5}">
                      <a16:colId xmlns:a16="http://schemas.microsoft.com/office/drawing/2014/main" val="247556292"/>
                    </a:ext>
                  </a:extLst>
                </a:gridCol>
                <a:gridCol w="2249857">
                  <a:extLst>
                    <a:ext uri="{9D8B030D-6E8A-4147-A177-3AD203B41FA5}">
                      <a16:colId xmlns:a16="http://schemas.microsoft.com/office/drawing/2014/main" val="2616069351"/>
                    </a:ext>
                  </a:extLst>
                </a:gridCol>
              </a:tblGrid>
              <a:tr h="672541">
                <a:tc>
                  <a:txBody>
                    <a:bodyPr/>
                    <a:lstStyle/>
                    <a:p>
                      <a:r>
                        <a:rPr lang="en-GB" sz="1000" dirty="0"/>
                        <a:t>If you want to find out more check out the following links or scan the QR codes on your phone or tablet.</a:t>
                      </a:r>
                      <a:endParaRPr lang="en-US" sz="1000"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13311501"/>
                  </a:ext>
                </a:extLst>
              </a:tr>
            </a:tbl>
          </a:graphicData>
        </a:graphic>
      </p:graphicFrame>
      <p:sp>
        <p:nvSpPr>
          <p:cNvPr id="3" name="TextBox 2">
            <a:extLst>
              <a:ext uri="{FF2B5EF4-FFF2-40B4-BE49-F238E27FC236}">
                <a16:creationId xmlns:a16="http://schemas.microsoft.com/office/drawing/2014/main" id="{FCBB63FB-99FF-3D42-BED3-170861EEAB6A}"/>
              </a:ext>
            </a:extLst>
          </p:cNvPr>
          <p:cNvSpPr txBox="1"/>
          <p:nvPr/>
        </p:nvSpPr>
        <p:spPr>
          <a:xfrm>
            <a:off x="-2189769" y="-42661"/>
            <a:ext cx="10305806" cy="723275"/>
          </a:xfrm>
          <a:prstGeom prst="rect">
            <a:avLst/>
          </a:prstGeom>
          <a:noFill/>
        </p:spPr>
        <p:txBody>
          <a:bodyPr wrap="square" rtlCol="0">
            <a:spAutoFit/>
          </a:bodyPr>
          <a:lstStyle/>
          <a:p>
            <a:pPr algn="r"/>
            <a:r>
              <a:rPr lang="en-GB" sz="2000" b="1" dirty="0">
                <a:latin typeface="Calibri" panose="020F0502020204030204" pitchFamily="34" charset="0"/>
                <a:ea typeface="Calibri" panose="020F0502020204030204" pitchFamily="34" charset="0"/>
                <a:cs typeface="Times New Roman" panose="02020603050405020304" pitchFamily="18" charset="0"/>
              </a:rPr>
              <a:t>Explain how Parliament’s power changed between 1600 and 1700</a:t>
            </a:r>
          </a:p>
          <a:p>
            <a:pPr algn="r"/>
            <a:endParaRPr lang="en-US" sz="2000" b="1" dirty="0"/>
          </a:p>
        </p:txBody>
      </p:sp>
      <p:cxnSp>
        <p:nvCxnSpPr>
          <p:cNvPr id="4" name="Straight Arrow Connector 3">
            <a:extLst>
              <a:ext uri="{FF2B5EF4-FFF2-40B4-BE49-F238E27FC236}">
                <a16:creationId xmlns:a16="http://schemas.microsoft.com/office/drawing/2014/main" id="{8B255701-0D9A-634D-B473-2270EFF38321}"/>
              </a:ext>
            </a:extLst>
          </p:cNvPr>
          <p:cNvCxnSpPr>
            <a:cxnSpLocks/>
          </p:cNvCxnSpPr>
          <p:nvPr/>
        </p:nvCxnSpPr>
        <p:spPr>
          <a:xfrm>
            <a:off x="-71796" y="1088734"/>
            <a:ext cx="9259455" cy="0"/>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 name="Table 7">
            <a:extLst>
              <a:ext uri="{FF2B5EF4-FFF2-40B4-BE49-F238E27FC236}">
                <a16:creationId xmlns:a16="http://schemas.microsoft.com/office/drawing/2014/main" id="{5A2B1798-76C7-D343-BF8B-B4DECC71A077}"/>
              </a:ext>
            </a:extLst>
          </p:cNvPr>
          <p:cNvGraphicFramePr>
            <a:graphicFrameLocks noGrp="1"/>
          </p:cNvGraphicFramePr>
          <p:nvPr>
            <p:extLst>
              <p:ext uri="{D42A27DB-BD31-4B8C-83A1-F6EECF244321}">
                <p14:modId xmlns:p14="http://schemas.microsoft.com/office/powerpoint/2010/main" val="1692159409"/>
              </p:ext>
            </p:extLst>
          </p:nvPr>
        </p:nvGraphicFramePr>
        <p:xfrm>
          <a:off x="71961" y="1080912"/>
          <a:ext cx="2551156" cy="5050825"/>
        </p:xfrm>
        <a:graphic>
          <a:graphicData uri="http://schemas.openxmlformats.org/drawingml/2006/table">
            <a:tbl>
              <a:tblPr firstRow="1" bandRow="1">
                <a:tableStyleId>{5940675A-B579-460E-94D1-54222C63F5DA}</a:tableStyleId>
              </a:tblPr>
              <a:tblGrid>
                <a:gridCol w="343215">
                  <a:extLst>
                    <a:ext uri="{9D8B030D-6E8A-4147-A177-3AD203B41FA5}">
                      <a16:colId xmlns:a16="http://schemas.microsoft.com/office/drawing/2014/main" val="567304640"/>
                    </a:ext>
                  </a:extLst>
                </a:gridCol>
                <a:gridCol w="910433">
                  <a:extLst>
                    <a:ext uri="{9D8B030D-6E8A-4147-A177-3AD203B41FA5}">
                      <a16:colId xmlns:a16="http://schemas.microsoft.com/office/drawing/2014/main" val="4127178828"/>
                    </a:ext>
                  </a:extLst>
                </a:gridCol>
                <a:gridCol w="1297508">
                  <a:extLst>
                    <a:ext uri="{9D8B030D-6E8A-4147-A177-3AD203B41FA5}">
                      <a16:colId xmlns:a16="http://schemas.microsoft.com/office/drawing/2014/main" val="744584840"/>
                    </a:ext>
                  </a:extLst>
                </a:gridCol>
              </a:tblGrid>
              <a:tr h="207251">
                <a:tc>
                  <a:txBody>
                    <a:bodyPr/>
                    <a:lstStyle/>
                    <a:p>
                      <a:r>
                        <a:rPr lang="en-GB" sz="900" b="1" dirty="0"/>
                        <a:t>Icon</a:t>
                      </a:r>
                      <a:endParaRPr lang="en-US" sz="900" b="1" dirty="0"/>
                    </a:p>
                  </a:txBody>
                  <a:tcPr marL="68580" marR="68580" marT="34290" marB="34290"/>
                </a:tc>
                <a:tc>
                  <a:txBody>
                    <a:bodyPr/>
                    <a:lstStyle/>
                    <a:p>
                      <a:r>
                        <a:rPr lang="en-US" sz="1000" b="1" dirty="0"/>
                        <a:t>Key Word</a:t>
                      </a:r>
                    </a:p>
                  </a:txBody>
                  <a:tcPr marL="68580" marR="68580" marT="34290" marB="34290"/>
                </a:tc>
                <a:tc>
                  <a:txBody>
                    <a:bodyPr/>
                    <a:lstStyle/>
                    <a:p>
                      <a:r>
                        <a:rPr lang="en-GB" sz="1000" b="1" dirty="0"/>
                        <a:t>Definition</a:t>
                      </a:r>
                      <a:endParaRPr lang="en-US" sz="1000" b="1" dirty="0"/>
                    </a:p>
                  </a:txBody>
                  <a:tcPr marL="68580" marR="68580" marT="34290" marB="34290"/>
                </a:tc>
                <a:extLst>
                  <a:ext uri="{0D108BD9-81ED-4DB2-BD59-A6C34878D82A}">
                    <a16:rowId xmlns:a16="http://schemas.microsoft.com/office/drawing/2014/main" val="2735292087"/>
                  </a:ext>
                </a:extLst>
              </a:tr>
              <a:tr h="303335">
                <a:tc>
                  <a:txBody>
                    <a:bodyPr/>
                    <a:lstStyle/>
                    <a:p>
                      <a:endParaRPr lang="en-GB" sz="10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Parliament</a:t>
                      </a:r>
                    </a:p>
                    <a:p>
                      <a:endParaRPr lang="en-GB" sz="900" dirty="0"/>
                    </a:p>
                  </a:txBody>
                  <a:tcPr marL="68580" marR="68580" marT="34290" marB="34290"/>
                </a:tc>
                <a:tc>
                  <a:txBody>
                    <a:bodyPr/>
                    <a:lstStyle/>
                    <a:p>
                      <a:r>
                        <a:rPr lang="en-GB" sz="900" b="0" i="0" kern="1200" dirty="0">
                          <a:solidFill>
                            <a:schemeClr val="tx1"/>
                          </a:solidFill>
                          <a:effectLst/>
                          <a:latin typeface="+mn-lt"/>
                          <a:ea typeface="+mn-ea"/>
                          <a:cs typeface="+mn-cs"/>
                        </a:rPr>
                        <a:t>A body which makes laws and runs the country.</a:t>
                      </a:r>
                      <a:endParaRPr lang="en-GB" sz="900" dirty="0"/>
                    </a:p>
                  </a:txBody>
                  <a:tcPr marL="68580" marR="68580" marT="34290" marB="34290"/>
                </a:tc>
                <a:extLst>
                  <a:ext uri="{0D108BD9-81ED-4DB2-BD59-A6C34878D82A}">
                    <a16:rowId xmlns:a16="http://schemas.microsoft.com/office/drawing/2014/main" val="2951010288"/>
                  </a:ext>
                </a:extLst>
              </a:tr>
              <a:tr h="303335">
                <a:tc>
                  <a:txBody>
                    <a:bodyPr/>
                    <a:lstStyle/>
                    <a:p>
                      <a:endParaRPr lang="en-GB" sz="10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Puritan</a:t>
                      </a:r>
                    </a:p>
                    <a:p>
                      <a:endParaRPr lang="en-GB" sz="9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A very strict Protestant</a:t>
                      </a:r>
                    </a:p>
                    <a:p>
                      <a:endParaRPr lang="en-GB" sz="900" dirty="0"/>
                    </a:p>
                  </a:txBody>
                  <a:tcPr marL="68580" marR="68580" marT="34290" marB="34290"/>
                </a:tc>
                <a:extLst>
                  <a:ext uri="{0D108BD9-81ED-4DB2-BD59-A6C34878D82A}">
                    <a16:rowId xmlns:a16="http://schemas.microsoft.com/office/drawing/2014/main" val="3696922497"/>
                  </a:ext>
                </a:extLst>
              </a:tr>
              <a:tr h="303335">
                <a:tc>
                  <a:txBody>
                    <a:bodyPr/>
                    <a:lstStyle/>
                    <a:p>
                      <a:endParaRPr lang="en-GB" sz="10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Royalist</a:t>
                      </a:r>
                    </a:p>
                    <a:p>
                      <a:endParaRPr lang="en-GB" sz="9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Supporter</a:t>
                      </a:r>
                      <a:r>
                        <a:rPr lang="en-GB" sz="900" baseline="0" dirty="0"/>
                        <a:t> of the King</a:t>
                      </a:r>
                      <a:endParaRPr lang="en-GB" sz="900" dirty="0"/>
                    </a:p>
                    <a:p>
                      <a:endParaRPr lang="en-GB" sz="900" dirty="0"/>
                    </a:p>
                  </a:txBody>
                  <a:tcPr marL="68580" marR="68580" marT="34290" marB="34290"/>
                </a:tc>
                <a:extLst>
                  <a:ext uri="{0D108BD9-81ED-4DB2-BD59-A6C34878D82A}">
                    <a16:rowId xmlns:a16="http://schemas.microsoft.com/office/drawing/2014/main" val="982055998"/>
                  </a:ext>
                </a:extLst>
              </a:tr>
              <a:tr h="288631">
                <a:tc>
                  <a:txBody>
                    <a:bodyPr/>
                    <a:lstStyle/>
                    <a:p>
                      <a:endParaRPr lang="en-GB" sz="10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Divine Rights of Kings</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The belief that the King is chosen by God to rule and can do no wrong</a:t>
                      </a:r>
                    </a:p>
                  </a:txBody>
                  <a:tcPr marL="68580" marR="68580" marT="34290" marB="34290"/>
                </a:tc>
                <a:extLst>
                  <a:ext uri="{0D108BD9-81ED-4DB2-BD59-A6C34878D82A}">
                    <a16:rowId xmlns:a16="http://schemas.microsoft.com/office/drawing/2014/main" val="508861580"/>
                  </a:ext>
                </a:extLst>
              </a:tr>
              <a:tr h="281378">
                <a:tc>
                  <a:txBody>
                    <a:bodyPr/>
                    <a:lstStyle/>
                    <a:p>
                      <a:endParaRPr lang="en-GB" sz="10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Ship money</a:t>
                      </a:r>
                    </a:p>
                    <a:p>
                      <a:endParaRPr lang="en-GB" sz="9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unpopular tax that Charles forced people who lived near the coast to pay</a:t>
                      </a:r>
                    </a:p>
                  </a:txBody>
                  <a:tcPr marL="68580" marR="68580" marT="34290" marB="34290"/>
                </a:tc>
                <a:extLst>
                  <a:ext uri="{0D108BD9-81ED-4DB2-BD59-A6C34878D82A}">
                    <a16:rowId xmlns:a16="http://schemas.microsoft.com/office/drawing/2014/main" val="1939062150"/>
                  </a:ext>
                </a:extLst>
              </a:tr>
              <a:tr h="305289">
                <a:tc>
                  <a:txBody>
                    <a:bodyPr/>
                    <a:lstStyle/>
                    <a:p>
                      <a:endParaRPr lang="en-GB" sz="1000" dirty="0"/>
                    </a:p>
                  </a:txBody>
                  <a:tcPr marL="68580" marR="68580" marT="34290" marB="34290"/>
                </a:tc>
                <a:tc>
                  <a:txBody>
                    <a:bodyPr/>
                    <a:lstStyle/>
                    <a:p>
                      <a:r>
                        <a:rPr lang="en-GB" sz="900" dirty="0"/>
                        <a:t>Civil War</a:t>
                      </a:r>
                    </a:p>
                  </a:txBody>
                  <a:tcPr marL="68580" marR="68580" marT="34290" marB="34290"/>
                </a:tc>
                <a:tc>
                  <a:txBody>
                    <a:bodyPr/>
                    <a:lstStyle/>
                    <a:p>
                      <a:r>
                        <a:rPr lang="en-GB" sz="900" dirty="0"/>
                        <a:t>A war between the citizens of the same country</a:t>
                      </a:r>
                    </a:p>
                  </a:txBody>
                  <a:tcPr marL="68580" marR="68580" marT="34290" marB="34290"/>
                </a:tc>
                <a:extLst>
                  <a:ext uri="{0D108BD9-81ED-4DB2-BD59-A6C34878D82A}">
                    <a16:rowId xmlns:a16="http://schemas.microsoft.com/office/drawing/2014/main" val="241483642"/>
                  </a:ext>
                </a:extLst>
              </a:tr>
              <a:tr h="308610">
                <a:tc>
                  <a:txBody>
                    <a:bodyPr/>
                    <a:lstStyle/>
                    <a:p>
                      <a:endParaRPr lang="en-GB" sz="1000" dirty="0"/>
                    </a:p>
                  </a:txBody>
                  <a:tcPr marL="68580" marR="68580" marT="34290" marB="34290"/>
                </a:tc>
                <a:tc>
                  <a:txBody>
                    <a:bodyPr/>
                    <a:lstStyle/>
                    <a:p>
                      <a:endParaRPr lang="en-GB" sz="900" dirty="0"/>
                    </a:p>
                    <a:p>
                      <a:r>
                        <a:rPr lang="en-GB" sz="900" dirty="0"/>
                        <a:t>MP</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Member of Parliament – elected to the House of Commons and be involved in ruling the country</a:t>
                      </a:r>
                    </a:p>
                  </a:txBody>
                  <a:tcPr marL="68580" marR="68580" marT="34290" marB="34290"/>
                </a:tc>
                <a:extLst>
                  <a:ext uri="{0D108BD9-81ED-4DB2-BD59-A6C34878D82A}">
                    <a16:rowId xmlns:a16="http://schemas.microsoft.com/office/drawing/2014/main" val="1158186380"/>
                  </a:ext>
                </a:extLst>
              </a:tr>
              <a:tr h="509305">
                <a:tc>
                  <a:txBody>
                    <a:bodyPr/>
                    <a:lstStyle/>
                    <a:p>
                      <a:endParaRPr lang="en-GB" sz="1000" dirty="0"/>
                    </a:p>
                  </a:txBody>
                  <a:tcPr marL="68580" marR="68580" marT="34290" marB="3429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dirty="0"/>
                        <a:t>Republic </a:t>
                      </a:r>
                    </a:p>
                  </a:txBody>
                  <a:tcPr marL="68580" marR="68580" marT="34290" marB="3429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mn-lt"/>
                          <a:ea typeface="+mn-ea"/>
                          <a:cs typeface="+mn-cs"/>
                        </a:rPr>
                        <a:t>A country ruled by an appointed or elected leader, </a:t>
                      </a:r>
                      <a:r>
                        <a:rPr lang="en-GB" sz="900" b="1" kern="1200" dirty="0">
                          <a:solidFill>
                            <a:schemeClr val="tx1"/>
                          </a:solidFill>
                          <a:effectLst/>
                          <a:latin typeface="+mn-lt"/>
                          <a:ea typeface="+mn-ea"/>
                          <a:cs typeface="+mn-cs"/>
                        </a:rPr>
                        <a:t>not</a:t>
                      </a:r>
                      <a:r>
                        <a:rPr lang="en-GB" sz="900" kern="1200" dirty="0">
                          <a:solidFill>
                            <a:schemeClr val="tx1"/>
                          </a:solidFill>
                          <a:effectLst/>
                          <a:latin typeface="+mn-lt"/>
                          <a:ea typeface="+mn-ea"/>
                          <a:cs typeface="+mn-cs"/>
                        </a:rPr>
                        <a:t> a monarchy.</a:t>
                      </a:r>
                      <a:endParaRPr lang="en-GB" sz="900" dirty="0"/>
                    </a:p>
                  </a:txBody>
                  <a:tcPr marL="68580" marR="68580" marT="34290" marB="34290"/>
                </a:tc>
                <a:extLst>
                  <a:ext uri="{0D108BD9-81ED-4DB2-BD59-A6C34878D82A}">
                    <a16:rowId xmlns:a16="http://schemas.microsoft.com/office/drawing/2014/main" val="2772840982"/>
                  </a:ext>
                </a:extLst>
              </a:tr>
              <a:tr h="211873">
                <a:tc>
                  <a:txBody>
                    <a:bodyPr/>
                    <a:lstStyle/>
                    <a:p>
                      <a:endParaRPr lang="en-GB" sz="1000" dirty="0"/>
                    </a:p>
                  </a:txBody>
                  <a:tcPr marL="68580" marR="68580" marT="34290" marB="34290"/>
                </a:tc>
                <a:tc>
                  <a:txBody>
                    <a:bodyPr/>
                    <a:lstStyle/>
                    <a:p>
                      <a:r>
                        <a:rPr lang="en-GB" sz="900" dirty="0"/>
                        <a:t>Commonwealth</a:t>
                      </a:r>
                    </a:p>
                  </a:txBody>
                  <a:tcPr marL="68580" marR="68580" marT="34290" marB="34290"/>
                </a:tc>
                <a:tc>
                  <a:txBody>
                    <a:bodyPr/>
                    <a:lstStyle/>
                    <a:p>
                      <a:r>
                        <a:rPr lang="en-GB" sz="900" dirty="0"/>
                        <a:t>Government that aims to be for the good of everyone. </a:t>
                      </a:r>
                    </a:p>
                  </a:txBody>
                  <a:tcPr marL="68580" marR="68580" marT="34290" marB="34290"/>
                </a:tc>
                <a:extLst>
                  <a:ext uri="{0D108BD9-81ED-4DB2-BD59-A6C34878D82A}">
                    <a16:rowId xmlns:a16="http://schemas.microsoft.com/office/drawing/2014/main" val="1600101980"/>
                  </a:ext>
                </a:extLst>
              </a:tr>
              <a:tr h="308610">
                <a:tc>
                  <a:txBody>
                    <a:bodyPr/>
                    <a:lstStyle/>
                    <a:p>
                      <a:endParaRPr lang="en-GB" sz="1000" dirty="0"/>
                    </a:p>
                  </a:txBody>
                  <a:tcPr marL="68580" marR="68580" marT="34290" marB="34290"/>
                </a:tc>
                <a:tc>
                  <a:txBody>
                    <a:bodyPr/>
                    <a:lstStyle/>
                    <a:p>
                      <a:r>
                        <a:rPr lang="en-GB" sz="900" dirty="0"/>
                        <a:t>Restoration</a:t>
                      </a:r>
                    </a:p>
                  </a:txBody>
                  <a:tcPr marL="68580" marR="68580" marT="34290" marB="34290"/>
                </a:tc>
                <a:tc>
                  <a:txBody>
                    <a:bodyPr/>
                    <a:lstStyle/>
                    <a:p>
                      <a:r>
                        <a:rPr lang="en-GB" sz="900" dirty="0"/>
                        <a:t>The return of the monarchy in 1660</a:t>
                      </a:r>
                    </a:p>
                  </a:txBody>
                  <a:tcPr marL="68580" marR="68580" marT="34290" marB="34290"/>
                </a:tc>
                <a:extLst>
                  <a:ext uri="{0D108BD9-81ED-4DB2-BD59-A6C34878D82A}">
                    <a16:rowId xmlns:a16="http://schemas.microsoft.com/office/drawing/2014/main" val="2808760466"/>
                  </a:ext>
                </a:extLst>
              </a:tr>
            </a:tbl>
          </a:graphicData>
        </a:graphic>
      </p:graphicFrame>
      <p:sp>
        <p:nvSpPr>
          <p:cNvPr id="8" name="Rectangle: Rounded Corners 7">
            <a:extLst>
              <a:ext uri="{FF2B5EF4-FFF2-40B4-BE49-F238E27FC236}">
                <a16:creationId xmlns:a16="http://schemas.microsoft.com/office/drawing/2014/main" id="{180B2087-BD7C-E042-8D95-95CE31EFCE80}"/>
              </a:ext>
            </a:extLst>
          </p:cNvPr>
          <p:cNvSpPr/>
          <p:nvPr/>
        </p:nvSpPr>
        <p:spPr>
          <a:xfrm>
            <a:off x="114730" y="286762"/>
            <a:ext cx="690726" cy="759756"/>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t>1625 King Charles I comes to the throne. </a:t>
            </a:r>
            <a:endParaRPr lang="en-GB" sz="900" dirty="0">
              <a:solidFill>
                <a:schemeClr val="bg1"/>
              </a:solidFill>
            </a:endParaRPr>
          </a:p>
        </p:txBody>
      </p:sp>
      <p:sp>
        <p:nvSpPr>
          <p:cNvPr id="10" name="Rectangle: Rounded Corners 9">
            <a:extLst>
              <a:ext uri="{FF2B5EF4-FFF2-40B4-BE49-F238E27FC236}">
                <a16:creationId xmlns:a16="http://schemas.microsoft.com/office/drawing/2014/main" id="{150AF597-5CBF-7B40-9577-84A6A5EF2ED9}"/>
              </a:ext>
            </a:extLst>
          </p:cNvPr>
          <p:cNvSpPr/>
          <p:nvPr/>
        </p:nvSpPr>
        <p:spPr>
          <a:xfrm>
            <a:off x="6506828" y="336634"/>
            <a:ext cx="742089" cy="713298"/>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t>1658 Cromwell died.</a:t>
            </a:r>
          </a:p>
        </p:txBody>
      </p:sp>
      <p:sp>
        <p:nvSpPr>
          <p:cNvPr id="12" name="Rectangle: Rounded Corners 11">
            <a:extLst>
              <a:ext uri="{FF2B5EF4-FFF2-40B4-BE49-F238E27FC236}">
                <a16:creationId xmlns:a16="http://schemas.microsoft.com/office/drawing/2014/main" id="{E2787BED-C99F-4A4A-BA75-2EB819DC2D3A}"/>
              </a:ext>
            </a:extLst>
          </p:cNvPr>
          <p:cNvSpPr/>
          <p:nvPr/>
        </p:nvSpPr>
        <p:spPr>
          <a:xfrm>
            <a:off x="2073353" y="286761"/>
            <a:ext cx="776389" cy="786745"/>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solidFill>
                  <a:schemeClr val="bg1"/>
                </a:solidFill>
              </a:rPr>
              <a:t>1645</a:t>
            </a:r>
          </a:p>
          <a:p>
            <a:r>
              <a:rPr lang="en-GB" sz="900" dirty="0">
                <a:solidFill>
                  <a:schemeClr val="bg1"/>
                </a:solidFill>
              </a:rPr>
              <a:t>The Battle of </a:t>
            </a:r>
            <a:r>
              <a:rPr lang="en-GB" sz="900" dirty="0" err="1">
                <a:solidFill>
                  <a:schemeClr val="bg1"/>
                </a:solidFill>
              </a:rPr>
              <a:t>Naesby</a:t>
            </a:r>
            <a:r>
              <a:rPr lang="en-GB" sz="900" dirty="0">
                <a:solidFill>
                  <a:schemeClr val="bg1"/>
                </a:solidFill>
              </a:rPr>
              <a:t>  victory for Parliament </a:t>
            </a:r>
          </a:p>
        </p:txBody>
      </p:sp>
      <p:sp>
        <p:nvSpPr>
          <p:cNvPr id="14" name="Rectangle: Rounded Corners 13">
            <a:extLst>
              <a:ext uri="{FF2B5EF4-FFF2-40B4-BE49-F238E27FC236}">
                <a16:creationId xmlns:a16="http://schemas.microsoft.com/office/drawing/2014/main" id="{15A872A9-E5F9-3540-9A8C-90ACDA5A74C7}"/>
              </a:ext>
            </a:extLst>
          </p:cNvPr>
          <p:cNvSpPr/>
          <p:nvPr/>
        </p:nvSpPr>
        <p:spPr>
          <a:xfrm>
            <a:off x="1107811" y="286761"/>
            <a:ext cx="682012" cy="789623"/>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t>1642 The English Civil war started. </a:t>
            </a:r>
          </a:p>
        </p:txBody>
      </p:sp>
      <p:sp>
        <p:nvSpPr>
          <p:cNvPr id="16" name="Rectangle: Rounded Corners 15">
            <a:extLst>
              <a:ext uri="{FF2B5EF4-FFF2-40B4-BE49-F238E27FC236}">
                <a16:creationId xmlns:a16="http://schemas.microsoft.com/office/drawing/2014/main" id="{2EF8D597-D2F1-E744-965C-F803596FB8CB}"/>
              </a:ext>
            </a:extLst>
          </p:cNvPr>
          <p:cNvSpPr/>
          <p:nvPr/>
        </p:nvSpPr>
        <p:spPr>
          <a:xfrm>
            <a:off x="3133273" y="340099"/>
            <a:ext cx="821210" cy="733407"/>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t>1648 Charles I was found guilty of high treason</a:t>
            </a:r>
            <a:endParaRPr lang="en-GB" sz="900" dirty="0">
              <a:solidFill>
                <a:schemeClr val="bg1"/>
              </a:solidFill>
            </a:endParaRPr>
          </a:p>
        </p:txBody>
      </p:sp>
      <p:sp>
        <p:nvSpPr>
          <p:cNvPr id="18" name="Rectangle: Rounded Corners 17">
            <a:extLst>
              <a:ext uri="{FF2B5EF4-FFF2-40B4-BE49-F238E27FC236}">
                <a16:creationId xmlns:a16="http://schemas.microsoft.com/office/drawing/2014/main" id="{0CD188F3-0E3B-564C-B18D-8D154EFE178C}"/>
              </a:ext>
            </a:extLst>
          </p:cNvPr>
          <p:cNvSpPr/>
          <p:nvPr/>
        </p:nvSpPr>
        <p:spPr>
          <a:xfrm>
            <a:off x="4320969" y="327700"/>
            <a:ext cx="767264" cy="761034"/>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t>1649 Charles I was publically executed</a:t>
            </a:r>
            <a:r>
              <a:rPr lang="en-GB" sz="800" dirty="0"/>
              <a:t>. </a:t>
            </a:r>
            <a:endParaRPr lang="en-GB" sz="800" dirty="0">
              <a:solidFill>
                <a:schemeClr val="bg1"/>
              </a:solidFill>
            </a:endParaRPr>
          </a:p>
        </p:txBody>
      </p:sp>
      <p:sp>
        <p:nvSpPr>
          <p:cNvPr id="20" name="Rectangle: Rounded Corners 19">
            <a:extLst>
              <a:ext uri="{FF2B5EF4-FFF2-40B4-BE49-F238E27FC236}">
                <a16:creationId xmlns:a16="http://schemas.microsoft.com/office/drawing/2014/main" id="{11E3EACE-C274-8A46-B06E-8E8610482CE2}"/>
              </a:ext>
            </a:extLst>
          </p:cNvPr>
          <p:cNvSpPr/>
          <p:nvPr/>
        </p:nvSpPr>
        <p:spPr>
          <a:xfrm>
            <a:off x="5454719" y="327701"/>
            <a:ext cx="696518" cy="761034"/>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t>1653 Oliver Cromwell ruled Britain.</a:t>
            </a:r>
            <a:endParaRPr lang="en-GB" sz="900" dirty="0">
              <a:solidFill>
                <a:schemeClr val="bg1"/>
              </a:solidFill>
            </a:endParaRPr>
          </a:p>
        </p:txBody>
      </p:sp>
      <p:sp>
        <p:nvSpPr>
          <p:cNvPr id="22" name="Rectangle: Rounded Corners 21">
            <a:extLst>
              <a:ext uri="{FF2B5EF4-FFF2-40B4-BE49-F238E27FC236}">
                <a16:creationId xmlns:a16="http://schemas.microsoft.com/office/drawing/2014/main" id="{8EAB9AFC-9C85-3944-8906-5B2FF62FEE84}"/>
              </a:ext>
            </a:extLst>
          </p:cNvPr>
          <p:cNvSpPr/>
          <p:nvPr/>
        </p:nvSpPr>
        <p:spPr>
          <a:xfrm>
            <a:off x="7569975" y="327738"/>
            <a:ext cx="708900" cy="731089"/>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t>1660 Charles II came to the throne</a:t>
            </a:r>
            <a:r>
              <a:rPr lang="en-GB" sz="800" dirty="0"/>
              <a:t>.</a:t>
            </a:r>
            <a:endParaRPr lang="en-GB" sz="700" dirty="0"/>
          </a:p>
        </p:txBody>
      </p:sp>
      <p:sp>
        <p:nvSpPr>
          <p:cNvPr id="24" name="Arrow: Right 23">
            <a:extLst>
              <a:ext uri="{FF2B5EF4-FFF2-40B4-BE49-F238E27FC236}">
                <a16:creationId xmlns:a16="http://schemas.microsoft.com/office/drawing/2014/main" id="{811DC505-E52A-F642-A8FE-CD2BA60313B0}"/>
              </a:ext>
            </a:extLst>
          </p:cNvPr>
          <p:cNvSpPr/>
          <p:nvPr/>
        </p:nvSpPr>
        <p:spPr>
          <a:xfrm>
            <a:off x="814184" y="603574"/>
            <a:ext cx="293627" cy="163655"/>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6" name="Arrow: Right 25">
            <a:extLst>
              <a:ext uri="{FF2B5EF4-FFF2-40B4-BE49-F238E27FC236}">
                <a16:creationId xmlns:a16="http://schemas.microsoft.com/office/drawing/2014/main" id="{CF79395C-A325-5148-A289-9D671884EB9B}"/>
              </a:ext>
            </a:extLst>
          </p:cNvPr>
          <p:cNvSpPr/>
          <p:nvPr/>
        </p:nvSpPr>
        <p:spPr>
          <a:xfrm>
            <a:off x="1772394" y="603573"/>
            <a:ext cx="300959" cy="163655"/>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 name="Arrow: Right 27">
            <a:extLst>
              <a:ext uri="{FF2B5EF4-FFF2-40B4-BE49-F238E27FC236}">
                <a16:creationId xmlns:a16="http://schemas.microsoft.com/office/drawing/2014/main" id="{28EC8BB1-DD18-CE46-BB18-E1841C5BB235}"/>
              </a:ext>
            </a:extLst>
          </p:cNvPr>
          <p:cNvSpPr/>
          <p:nvPr/>
        </p:nvSpPr>
        <p:spPr>
          <a:xfrm>
            <a:off x="2779377" y="603574"/>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0" name="Arrow: Right 29">
            <a:extLst>
              <a:ext uri="{FF2B5EF4-FFF2-40B4-BE49-F238E27FC236}">
                <a16:creationId xmlns:a16="http://schemas.microsoft.com/office/drawing/2014/main" id="{0FFC7EC3-2FA2-524B-AFED-D7498428772E}"/>
              </a:ext>
            </a:extLst>
          </p:cNvPr>
          <p:cNvSpPr/>
          <p:nvPr/>
        </p:nvSpPr>
        <p:spPr>
          <a:xfrm>
            <a:off x="3954483" y="589113"/>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2" name="Arrow: Right 31">
            <a:extLst>
              <a:ext uri="{FF2B5EF4-FFF2-40B4-BE49-F238E27FC236}">
                <a16:creationId xmlns:a16="http://schemas.microsoft.com/office/drawing/2014/main" id="{CA852559-9206-B946-8821-1CBF50A10AF6}"/>
              </a:ext>
            </a:extLst>
          </p:cNvPr>
          <p:cNvSpPr/>
          <p:nvPr/>
        </p:nvSpPr>
        <p:spPr>
          <a:xfrm>
            <a:off x="5087204" y="585189"/>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4" name="Arrow: Right 33">
            <a:extLst>
              <a:ext uri="{FF2B5EF4-FFF2-40B4-BE49-F238E27FC236}">
                <a16:creationId xmlns:a16="http://schemas.microsoft.com/office/drawing/2014/main" id="{8AEF3B5F-A375-5442-B51A-7A58209E4C4D}"/>
              </a:ext>
            </a:extLst>
          </p:cNvPr>
          <p:cNvSpPr/>
          <p:nvPr/>
        </p:nvSpPr>
        <p:spPr>
          <a:xfrm>
            <a:off x="6160825" y="588849"/>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6" name="Arrow: Right 35">
            <a:extLst>
              <a:ext uri="{FF2B5EF4-FFF2-40B4-BE49-F238E27FC236}">
                <a16:creationId xmlns:a16="http://schemas.microsoft.com/office/drawing/2014/main" id="{B9350146-7897-F84D-B1A6-7DA7B3BA4854}"/>
              </a:ext>
            </a:extLst>
          </p:cNvPr>
          <p:cNvSpPr/>
          <p:nvPr/>
        </p:nvSpPr>
        <p:spPr>
          <a:xfrm>
            <a:off x="7218838" y="603574"/>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7" name="TextBox 36">
            <a:extLst>
              <a:ext uri="{FF2B5EF4-FFF2-40B4-BE49-F238E27FC236}">
                <a16:creationId xmlns:a16="http://schemas.microsoft.com/office/drawing/2014/main" id="{F0692328-25C3-E543-9F60-9BC1C588FA83}"/>
              </a:ext>
            </a:extLst>
          </p:cNvPr>
          <p:cNvSpPr txBox="1"/>
          <p:nvPr/>
        </p:nvSpPr>
        <p:spPr>
          <a:xfrm>
            <a:off x="7220744" y="6107337"/>
            <a:ext cx="1828800" cy="369332"/>
          </a:xfrm>
          <a:prstGeom prst="rect">
            <a:avLst/>
          </a:prstGeom>
          <a:noFill/>
        </p:spPr>
        <p:txBody>
          <a:bodyPr wrap="square" rtlCol="0">
            <a:spAutoFit/>
          </a:bodyPr>
          <a:lstStyle/>
          <a:p>
            <a:pPr algn="l"/>
            <a:r>
              <a:rPr lang="en-GB"/>
              <a:t>LISTEN</a:t>
            </a:r>
            <a:endParaRPr lang="en-US"/>
          </a:p>
        </p:txBody>
      </p:sp>
      <p:sp>
        <p:nvSpPr>
          <p:cNvPr id="39" name="TextBox 38">
            <a:extLst>
              <a:ext uri="{FF2B5EF4-FFF2-40B4-BE49-F238E27FC236}">
                <a16:creationId xmlns:a16="http://schemas.microsoft.com/office/drawing/2014/main" id="{049BB9E1-3A94-E04F-A7BC-A5735D1A208F}"/>
              </a:ext>
            </a:extLst>
          </p:cNvPr>
          <p:cNvSpPr txBox="1"/>
          <p:nvPr/>
        </p:nvSpPr>
        <p:spPr>
          <a:xfrm>
            <a:off x="5030724" y="6129200"/>
            <a:ext cx="1828800" cy="369332"/>
          </a:xfrm>
          <a:prstGeom prst="rect">
            <a:avLst/>
          </a:prstGeom>
          <a:noFill/>
        </p:spPr>
        <p:txBody>
          <a:bodyPr wrap="square" rtlCol="0">
            <a:spAutoFit/>
          </a:bodyPr>
          <a:lstStyle/>
          <a:p>
            <a:pPr algn="l"/>
            <a:r>
              <a:rPr lang="en-GB"/>
              <a:t>WATCH</a:t>
            </a:r>
            <a:endParaRPr lang="en-US"/>
          </a:p>
        </p:txBody>
      </p:sp>
      <p:sp>
        <p:nvSpPr>
          <p:cNvPr id="48" name="TextBox 47">
            <a:extLst>
              <a:ext uri="{FF2B5EF4-FFF2-40B4-BE49-F238E27FC236}">
                <a16:creationId xmlns:a16="http://schemas.microsoft.com/office/drawing/2014/main" id="{1D909D38-95C1-3547-AEAF-B3A1515102B1}"/>
              </a:ext>
            </a:extLst>
          </p:cNvPr>
          <p:cNvSpPr txBox="1"/>
          <p:nvPr/>
        </p:nvSpPr>
        <p:spPr>
          <a:xfrm>
            <a:off x="3010373" y="6124204"/>
            <a:ext cx="885439" cy="369332"/>
          </a:xfrm>
          <a:prstGeom prst="rect">
            <a:avLst/>
          </a:prstGeom>
          <a:noFill/>
        </p:spPr>
        <p:txBody>
          <a:bodyPr wrap="square" rtlCol="0">
            <a:spAutoFit/>
          </a:bodyPr>
          <a:lstStyle/>
          <a:p>
            <a:pPr algn="l"/>
            <a:r>
              <a:rPr lang="en-GB"/>
              <a:t>READ</a:t>
            </a:r>
            <a:endParaRPr lang="en-US"/>
          </a:p>
        </p:txBody>
      </p:sp>
      <p:graphicFrame>
        <p:nvGraphicFramePr>
          <p:cNvPr id="52" name="Table 51"/>
          <p:cNvGraphicFramePr>
            <a:graphicFrameLocks noGrp="1"/>
          </p:cNvGraphicFramePr>
          <p:nvPr>
            <p:extLst>
              <p:ext uri="{D42A27DB-BD31-4B8C-83A1-F6EECF244321}">
                <p14:modId xmlns:p14="http://schemas.microsoft.com/office/powerpoint/2010/main" val="1839188391"/>
              </p:ext>
            </p:extLst>
          </p:nvPr>
        </p:nvGraphicFramePr>
        <p:xfrm>
          <a:off x="4537714" y="1140827"/>
          <a:ext cx="4511830" cy="4871353"/>
        </p:xfrm>
        <a:graphic>
          <a:graphicData uri="http://schemas.openxmlformats.org/drawingml/2006/table">
            <a:tbl>
              <a:tblPr firstRow="1" bandRow="1"/>
              <a:tblGrid>
                <a:gridCol w="1058085">
                  <a:extLst>
                    <a:ext uri="{9D8B030D-6E8A-4147-A177-3AD203B41FA5}">
                      <a16:colId xmlns:a16="http://schemas.microsoft.com/office/drawing/2014/main" val="940869695"/>
                    </a:ext>
                  </a:extLst>
                </a:gridCol>
                <a:gridCol w="1711234">
                  <a:extLst>
                    <a:ext uri="{9D8B030D-6E8A-4147-A177-3AD203B41FA5}">
                      <a16:colId xmlns:a16="http://schemas.microsoft.com/office/drawing/2014/main" val="3248686097"/>
                    </a:ext>
                  </a:extLst>
                </a:gridCol>
                <a:gridCol w="1742511">
                  <a:extLst>
                    <a:ext uri="{9D8B030D-6E8A-4147-A177-3AD203B41FA5}">
                      <a16:colId xmlns:a16="http://schemas.microsoft.com/office/drawing/2014/main" val="3892544060"/>
                    </a:ext>
                  </a:extLst>
                </a:gridCol>
              </a:tblGrid>
              <a:tr h="223395">
                <a:tc>
                  <a:txBody>
                    <a:bodyPr/>
                    <a:lstStyle/>
                    <a:p>
                      <a:r>
                        <a:rPr lang="en-GB" sz="900" b="1" dirty="0"/>
                        <a:t>Knowledge Milestones</a:t>
                      </a:r>
                    </a:p>
                  </a:txBody>
                  <a:tcPr/>
                </a:tc>
                <a:tc>
                  <a:txBody>
                    <a:bodyPr/>
                    <a:lstStyle/>
                    <a:p>
                      <a:r>
                        <a:rPr lang="en-GB" sz="900" b="1"/>
                        <a:t>Extra Knowledge</a:t>
                      </a:r>
                    </a:p>
                  </a:txBody>
                  <a:tcPr/>
                </a:tc>
                <a:tc>
                  <a:txBody>
                    <a:bodyPr/>
                    <a:lstStyle/>
                    <a:p>
                      <a:r>
                        <a:rPr lang="en-GB" sz="900" b="1" dirty="0"/>
                        <a:t>Expert Knowledge</a:t>
                      </a:r>
                    </a:p>
                  </a:txBody>
                  <a:tcPr/>
                </a:tc>
                <a:extLst>
                  <a:ext uri="{0D108BD9-81ED-4DB2-BD59-A6C34878D82A}">
                    <a16:rowId xmlns:a16="http://schemas.microsoft.com/office/drawing/2014/main" val="1203269923"/>
                  </a:ext>
                </a:extLst>
              </a:tr>
              <a:tr h="5965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In 1625 Charles I became King of England. He was part of the Stuart dynasty</a:t>
                      </a:r>
                      <a:endParaRPr lang="en-GB" sz="800" kern="1200" dirty="0">
                        <a:solidFill>
                          <a:schemeClr val="tx1"/>
                        </a:solidFill>
                        <a:effectLst/>
                        <a:latin typeface="+mn-lt"/>
                        <a:ea typeface="+mn-ea"/>
                        <a:cs typeface="+mn-cs"/>
                      </a:endParaRPr>
                    </a:p>
                  </a:txBody>
                  <a:tcPr/>
                </a:tc>
                <a:tc>
                  <a:txBody>
                    <a:bodyPr/>
                    <a:lstStyle/>
                    <a:p>
                      <a:r>
                        <a:rPr lang="en-GB" sz="800" dirty="0"/>
                        <a:t>Charles</a:t>
                      </a:r>
                      <a:r>
                        <a:rPr lang="en-GB" sz="800" dirty="0">
                          <a:solidFill>
                            <a:schemeClr val="bg1"/>
                          </a:solidFill>
                        </a:rPr>
                        <a:t>,</a:t>
                      </a:r>
                      <a:r>
                        <a:rPr lang="en-GB" sz="800" dirty="0"/>
                        <a:t> I took over a Protestant country</a:t>
                      </a:r>
                      <a:r>
                        <a:rPr lang="en-GB" sz="800" baseline="0" dirty="0"/>
                        <a:t> deeply </a:t>
                      </a:r>
                      <a:r>
                        <a:rPr lang="en-GB" sz="800" dirty="0"/>
                        <a:t>divided over religion between Catholics and extreme Protestants or Puritans</a:t>
                      </a:r>
                    </a:p>
                  </a:txBody>
                  <a:tcPr/>
                </a:tc>
                <a:tc>
                  <a:txBody>
                    <a:bodyPr/>
                    <a:lstStyle/>
                    <a:p>
                      <a:r>
                        <a:rPr lang="en-GB" sz="800" dirty="0"/>
                        <a:t>Charles I’s religion made some suspect he was a secret Catholic himself. Charles French wife Henrietta Maria was a Catholic.</a:t>
                      </a:r>
                    </a:p>
                  </a:txBody>
                  <a:tcPr/>
                </a:tc>
                <a:extLst>
                  <a:ext uri="{0D108BD9-81ED-4DB2-BD59-A6C34878D82A}">
                    <a16:rowId xmlns:a16="http://schemas.microsoft.com/office/drawing/2014/main" val="3716369313"/>
                  </a:ext>
                </a:extLst>
              </a:tr>
              <a:tr h="7239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tx1"/>
                          </a:solidFill>
                          <a:effectLst/>
                          <a:latin typeface="+mn-lt"/>
                          <a:ea typeface="+mn-ea"/>
                          <a:cs typeface="+mn-cs"/>
                        </a:rPr>
                        <a:t>The King and Parliament went to war in 1642 over money religion &amp; power</a:t>
                      </a:r>
                    </a:p>
                  </a:txBody>
                  <a:tcPr/>
                </a:tc>
                <a:tc>
                  <a:txBody>
                    <a:bodyPr/>
                    <a:lstStyle/>
                    <a:p>
                      <a:r>
                        <a:rPr lang="en-GB" sz="800" dirty="0"/>
                        <a:t>Charles believed in the Divine Right of Kings, however Parliament believed he should share power with them =</a:t>
                      </a:r>
                      <a:r>
                        <a:rPr lang="en-GB" sz="800" baseline="0" dirty="0"/>
                        <a:t> conflict</a:t>
                      </a:r>
                      <a:endParaRPr lang="en-GB" sz="800" dirty="0"/>
                    </a:p>
                  </a:txBody>
                  <a:tcPr/>
                </a:tc>
                <a:tc>
                  <a:txBody>
                    <a:bodyPr/>
                    <a:lstStyle/>
                    <a:p>
                      <a:r>
                        <a:rPr lang="en-GB" sz="800" dirty="0"/>
                        <a:t>Charles continued</a:t>
                      </a:r>
                      <a:r>
                        <a:rPr lang="en-GB" sz="800" baseline="0" dirty="0"/>
                        <a:t> to anger Parliament by ruling without them and raising illegal takes. When he sent soldiers to arrest 5 M.P’s Parliament declared war</a:t>
                      </a:r>
                      <a:endParaRPr lang="en-GB" sz="800" dirty="0"/>
                    </a:p>
                  </a:txBody>
                  <a:tcPr/>
                </a:tc>
                <a:extLst>
                  <a:ext uri="{0D108BD9-81ED-4DB2-BD59-A6C34878D82A}">
                    <a16:rowId xmlns:a16="http://schemas.microsoft.com/office/drawing/2014/main" val="25285620"/>
                  </a:ext>
                </a:extLst>
              </a:tr>
              <a:tr h="594360">
                <a:tc>
                  <a:txBody>
                    <a:bodyPr/>
                    <a:lstStyle/>
                    <a:p>
                      <a:r>
                        <a:rPr lang="en-GB" sz="800" dirty="0"/>
                        <a:t>The King was defeated by Parliament and put on trial for treason</a:t>
                      </a:r>
                    </a:p>
                  </a:txBody>
                  <a:tcPr/>
                </a:tc>
                <a:tc>
                  <a:txBody>
                    <a:bodyPr/>
                    <a:lstStyle/>
                    <a:p>
                      <a:r>
                        <a:rPr lang="en-GB" sz="800" dirty="0"/>
                        <a:t>During his trial, King Charles refused to co-operate</a:t>
                      </a:r>
                      <a:r>
                        <a:rPr lang="en-GB" sz="800" baseline="0" dirty="0"/>
                        <a:t>  or recognise the court’s right to try him for treason.</a:t>
                      </a:r>
                      <a:endParaRPr lang="en-GB" sz="800" dirty="0"/>
                    </a:p>
                  </a:txBody>
                  <a:tcPr/>
                </a:tc>
                <a:tc>
                  <a:txBody>
                    <a:bodyPr/>
                    <a:lstStyle/>
                    <a:p>
                      <a:r>
                        <a:rPr lang="en-GB" sz="800" dirty="0"/>
                        <a:t>30</a:t>
                      </a:r>
                      <a:r>
                        <a:rPr lang="en-GB" sz="800" baseline="30000" dirty="0"/>
                        <a:t>th</a:t>
                      </a:r>
                      <a:r>
                        <a:rPr lang="en-GB" sz="800" dirty="0"/>
                        <a:t> January 1649 King Charles was executed. Parliament abolished the monarchy declaring England a Commonwealth</a:t>
                      </a:r>
                    </a:p>
                  </a:txBody>
                  <a:tcPr/>
                </a:tc>
                <a:extLst>
                  <a:ext uri="{0D108BD9-81ED-4DB2-BD59-A6C34878D82A}">
                    <a16:rowId xmlns:a16="http://schemas.microsoft.com/office/drawing/2014/main" val="894832076"/>
                  </a:ext>
                </a:extLst>
              </a:tr>
              <a:tr h="511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tx1"/>
                          </a:solidFill>
                          <a:effectLst/>
                          <a:latin typeface="+mn-lt"/>
                          <a:ea typeface="+mn-ea"/>
                          <a:cs typeface="+mn-cs"/>
                        </a:rPr>
                        <a:t>Parliament</a:t>
                      </a:r>
                      <a:r>
                        <a:rPr lang="en-GB" sz="800" kern="1200" baseline="0" dirty="0">
                          <a:solidFill>
                            <a:schemeClr val="tx1"/>
                          </a:solidFill>
                          <a:effectLst/>
                          <a:latin typeface="+mn-lt"/>
                          <a:ea typeface="+mn-ea"/>
                          <a:cs typeface="+mn-cs"/>
                        </a:rPr>
                        <a:t> </a:t>
                      </a:r>
                      <a:r>
                        <a:rPr lang="en-GB" sz="800" kern="1200" dirty="0">
                          <a:solidFill>
                            <a:schemeClr val="tx1"/>
                          </a:solidFill>
                          <a:effectLst/>
                          <a:latin typeface="+mn-lt"/>
                          <a:ea typeface="+mn-ea"/>
                          <a:cs typeface="+mn-cs"/>
                        </a:rPr>
                        <a:t>ruled England as a republic,</a:t>
                      </a:r>
                      <a:r>
                        <a:rPr lang="en-GB" sz="800" kern="1200" baseline="0" dirty="0">
                          <a:solidFill>
                            <a:schemeClr val="tx1"/>
                          </a:solidFill>
                          <a:effectLst/>
                          <a:latin typeface="+mn-lt"/>
                          <a:ea typeface="+mn-ea"/>
                          <a:cs typeface="+mn-cs"/>
                        </a:rPr>
                        <a:t> however it achieved very little and became unpopular.</a:t>
                      </a:r>
                      <a:endParaRPr lang="en-GB" sz="800" dirty="0"/>
                    </a:p>
                  </a:txBody>
                  <a:tcPr/>
                </a:tc>
                <a:tc>
                  <a:txBody>
                    <a:bodyPr/>
                    <a:lstStyle/>
                    <a:p>
                      <a:r>
                        <a:rPr lang="en-GB" sz="800" dirty="0"/>
                        <a:t>1649, following an uprising in Ireland, Cromwell took an army of 12,000 men to Ireland.</a:t>
                      </a:r>
                      <a:r>
                        <a:rPr lang="en-GB" sz="800" baseline="0" dirty="0"/>
                        <a:t> At</a:t>
                      </a:r>
                      <a:r>
                        <a:rPr lang="en-GB" sz="800" dirty="0"/>
                        <a:t> the town of Drogheda</a:t>
                      </a:r>
                      <a:r>
                        <a:rPr lang="en-GB" sz="800" baseline="0" dirty="0"/>
                        <a:t> his army massacred 3,000 Irish</a:t>
                      </a:r>
                      <a:endParaRPr lang="en-GB"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1653</a:t>
                      </a:r>
                      <a:r>
                        <a:rPr lang="en-GB" sz="800" baseline="0" dirty="0"/>
                        <a:t> Parliament appointed Cromwell</a:t>
                      </a:r>
                      <a:r>
                        <a:rPr lang="en-GB" sz="800" dirty="0"/>
                        <a:t> Lord Protector, but</a:t>
                      </a:r>
                      <a:r>
                        <a:rPr lang="en-GB" sz="800" baseline="0" dirty="0"/>
                        <a:t> he</a:t>
                      </a:r>
                      <a:r>
                        <a:rPr lang="en-GB" sz="800" dirty="0"/>
                        <a:t> could not agree with</a:t>
                      </a:r>
                      <a:r>
                        <a:rPr lang="en-GB" sz="800" baseline="0" dirty="0"/>
                        <a:t> </a:t>
                      </a:r>
                      <a:r>
                        <a:rPr lang="en-GB" sz="800" dirty="0"/>
                        <a:t>Parliament and dismissed them.</a:t>
                      </a:r>
                      <a:r>
                        <a:rPr lang="en-GB" sz="800" baseline="0" dirty="0"/>
                        <a:t> </a:t>
                      </a:r>
                      <a:r>
                        <a:rPr lang="en-GB" sz="800" dirty="0"/>
                        <a:t>Instead, ruling</a:t>
                      </a:r>
                      <a:r>
                        <a:rPr lang="en-GB" sz="800" baseline="0" dirty="0"/>
                        <a:t> </a:t>
                      </a:r>
                      <a:r>
                        <a:rPr lang="en-GB" sz="800" dirty="0"/>
                        <a:t>England as a military dictatorship</a:t>
                      </a:r>
                    </a:p>
                  </a:txBody>
                  <a:tcPr/>
                </a:tc>
                <a:extLst>
                  <a:ext uri="{0D108BD9-81ED-4DB2-BD59-A6C34878D82A}">
                    <a16:rowId xmlns:a16="http://schemas.microsoft.com/office/drawing/2014/main" val="798082762"/>
                  </a:ext>
                </a:extLst>
              </a:tr>
              <a:tr h="491470">
                <a:tc>
                  <a:txBody>
                    <a:bodyPr/>
                    <a:lstStyle/>
                    <a:p>
                      <a:r>
                        <a:rPr lang="en-GB" sz="800" dirty="0"/>
                        <a:t>Historians have different opinions about Oliver Cromwell’s rule</a:t>
                      </a:r>
                    </a:p>
                  </a:txBody>
                  <a:tcPr/>
                </a:tc>
                <a:tc>
                  <a:txBody>
                    <a:bodyPr/>
                    <a:lstStyle/>
                    <a:p>
                      <a:r>
                        <a:rPr lang="en-GB" sz="800" dirty="0"/>
                        <a:t>In 1649, following an uprising in Ireland, Cromwell took an army of 12,000 men to Ireland.  At the town of Drogheda his army massacred 3,000 Irish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Upon his death, Cromwell’s son was appointed Lord Protector.  However, his rule was unsuccessful and short-lived.  In 1660 the monarchy was restored, and Charles II became King.  This is called the Restoration.</a:t>
                      </a:r>
                    </a:p>
                  </a:txBody>
                  <a:tcPr/>
                </a:tc>
                <a:extLst>
                  <a:ext uri="{0D108BD9-81ED-4DB2-BD59-A6C34878D82A}">
                    <a16:rowId xmlns:a16="http://schemas.microsoft.com/office/drawing/2014/main" val="345005681"/>
                  </a:ext>
                </a:extLst>
              </a:tr>
              <a:tr h="491470">
                <a:tc>
                  <a:txBody>
                    <a:bodyPr/>
                    <a:lstStyle/>
                    <a:p>
                      <a:r>
                        <a:rPr lang="en-GB" sz="800" dirty="0"/>
                        <a:t>In the 17</a:t>
                      </a:r>
                      <a:r>
                        <a:rPr lang="en-GB" sz="800" baseline="30000" dirty="0"/>
                        <a:t>th</a:t>
                      </a:r>
                      <a:r>
                        <a:rPr lang="en-GB" sz="800" dirty="0"/>
                        <a:t> century there was a witch craze in England and Scotland</a:t>
                      </a:r>
                    </a:p>
                  </a:txBody>
                  <a:tcPr/>
                </a:tc>
                <a:tc>
                  <a:txBody>
                    <a:bodyPr/>
                    <a:lstStyle/>
                    <a:p>
                      <a:r>
                        <a:rPr lang="en-GB" sz="800" dirty="0"/>
                        <a:t>Hundreds of witches were tried, tortured and executed.  Most of them were women, often old and poor.  Two (fairly) local examples are Temperance Floyd and Elizabeth Castle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In unsettled times, fear of witches grew.  This occurred during the Civil War and during the Puritan rule that followed it.  Puritans had migrated to America and took their fear of witchcraft with them.  The Salem witch trials occurred in 1692-3</a:t>
                      </a:r>
                    </a:p>
                  </a:txBody>
                  <a:tcPr/>
                </a:tc>
                <a:extLst>
                  <a:ext uri="{0D108BD9-81ED-4DB2-BD59-A6C34878D82A}">
                    <a16:rowId xmlns:a16="http://schemas.microsoft.com/office/drawing/2014/main" val="829952289"/>
                  </a:ext>
                </a:extLst>
              </a:tr>
            </a:tbl>
          </a:graphicData>
        </a:graphic>
      </p:graphicFrame>
      <p:sp>
        <p:nvSpPr>
          <p:cNvPr id="60" name="Arrow: Right 31">
            <a:extLst>
              <a:ext uri="{FF2B5EF4-FFF2-40B4-BE49-F238E27FC236}">
                <a16:creationId xmlns:a16="http://schemas.microsoft.com/office/drawing/2014/main" id="{CA852559-9206-B946-8821-1CBF50A10AF6}"/>
              </a:ext>
            </a:extLst>
          </p:cNvPr>
          <p:cNvSpPr/>
          <p:nvPr/>
        </p:nvSpPr>
        <p:spPr>
          <a:xfrm>
            <a:off x="5523453" y="1776470"/>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1" name="Arrow: Right 31">
            <a:extLst>
              <a:ext uri="{FF2B5EF4-FFF2-40B4-BE49-F238E27FC236}">
                <a16:creationId xmlns:a16="http://schemas.microsoft.com/office/drawing/2014/main" id="{CA852559-9206-B946-8821-1CBF50A10AF6}"/>
              </a:ext>
            </a:extLst>
          </p:cNvPr>
          <p:cNvSpPr/>
          <p:nvPr/>
        </p:nvSpPr>
        <p:spPr>
          <a:xfrm>
            <a:off x="7240962" y="1800367"/>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4" name="Arrow: Right 31">
            <a:extLst>
              <a:ext uri="{FF2B5EF4-FFF2-40B4-BE49-F238E27FC236}">
                <a16:creationId xmlns:a16="http://schemas.microsoft.com/office/drawing/2014/main" id="{CA852559-9206-B946-8821-1CBF50A10AF6}"/>
              </a:ext>
            </a:extLst>
          </p:cNvPr>
          <p:cNvSpPr/>
          <p:nvPr/>
        </p:nvSpPr>
        <p:spPr>
          <a:xfrm>
            <a:off x="5534347" y="309342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5" name="Arrow: Right 31">
            <a:extLst>
              <a:ext uri="{FF2B5EF4-FFF2-40B4-BE49-F238E27FC236}">
                <a16:creationId xmlns:a16="http://schemas.microsoft.com/office/drawing/2014/main" id="{CA852559-9206-B946-8821-1CBF50A10AF6}"/>
              </a:ext>
            </a:extLst>
          </p:cNvPr>
          <p:cNvSpPr/>
          <p:nvPr/>
        </p:nvSpPr>
        <p:spPr>
          <a:xfrm>
            <a:off x="7220744" y="3084035"/>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6" name="Arrow: Right 31">
            <a:extLst>
              <a:ext uri="{FF2B5EF4-FFF2-40B4-BE49-F238E27FC236}">
                <a16:creationId xmlns:a16="http://schemas.microsoft.com/office/drawing/2014/main" id="{CA852559-9206-B946-8821-1CBF50A10AF6}"/>
              </a:ext>
            </a:extLst>
          </p:cNvPr>
          <p:cNvSpPr/>
          <p:nvPr/>
        </p:nvSpPr>
        <p:spPr>
          <a:xfrm>
            <a:off x="5530513" y="3780752"/>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9" name="Arrow: Right 31">
            <a:extLst>
              <a:ext uri="{FF2B5EF4-FFF2-40B4-BE49-F238E27FC236}">
                <a16:creationId xmlns:a16="http://schemas.microsoft.com/office/drawing/2014/main" id="{CA852559-9206-B946-8821-1CBF50A10AF6}"/>
              </a:ext>
            </a:extLst>
          </p:cNvPr>
          <p:cNvSpPr/>
          <p:nvPr/>
        </p:nvSpPr>
        <p:spPr>
          <a:xfrm>
            <a:off x="7240962" y="451008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Rectangle 1"/>
          <p:cNvSpPr/>
          <p:nvPr/>
        </p:nvSpPr>
        <p:spPr>
          <a:xfrm>
            <a:off x="4468445" y="3321278"/>
            <a:ext cx="207108" cy="215444"/>
          </a:xfrm>
          <a:prstGeom prst="rect">
            <a:avLst/>
          </a:prstGeom>
        </p:spPr>
        <p:txBody>
          <a:bodyPr wrap="none">
            <a:spAutoFit/>
          </a:bodyPr>
          <a:lstStyle/>
          <a:p>
            <a:pPr algn="ctr"/>
            <a:r>
              <a:rPr lang="en-GB" sz="800"/>
              <a:t> </a:t>
            </a:r>
          </a:p>
        </p:txBody>
      </p:sp>
      <p:sp>
        <p:nvSpPr>
          <p:cNvPr id="94" name="Arrow: Right 31">
            <a:extLst>
              <a:ext uri="{FF2B5EF4-FFF2-40B4-BE49-F238E27FC236}">
                <a16:creationId xmlns:a16="http://schemas.microsoft.com/office/drawing/2014/main" id="{CA852559-9206-B946-8821-1CBF50A10AF6}"/>
              </a:ext>
            </a:extLst>
          </p:cNvPr>
          <p:cNvSpPr/>
          <p:nvPr/>
        </p:nvSpPr>
        <p:spPr>
          <a:xfrm>
            <a:off x="5530513" y="2434947"/>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5" name="Arrow: Right 31">
            <a:extLst>
              <a:ext uri="{FF2B5EF4-FFF2-40B4-BE49-F238E27FC236}">
                <a16:creationId xmlns:a16="http://schemas.microsoft.com/office/drawing/2014/main" id="{CA852559-9206-B946-8821-1CBF50A10AF6}"/>
              </a:ext>
            </a:extLst>
          </p:cNvPr>
          <p:cNvSpPr/>
          <p:nvPr/>
        </p:nvSpPr>
        <p:spPr>
          <a:xfrm>
            <a:off x="7220744" y="244986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9" name="Graphic 34" descr="Open book">
            <a:extLst>
              <a:ext uri="{FF2B5EF4-FFF2-40B4-BE49-F238E27FC236}">
                <a16:creationId xmlns:a16="http://schemas.microsoft.com/office/drawing/2014/main" id="{3A19146C-8AF9-4394-860C-89CE93A3F4C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76474" y="6136409"/>
            <a:ext cx="420277" cy="420277"/>
          </a:xfrm>
          <a:prstGeom prst="rect">
            <a:avLst/>
          </a:prstGeom>
        </p:spPr>
      </p:pic>
      <p:pic>
        <p:nvPicPr>
          <p:cNvPr id="70" name="Graphic 34" descr="Monitor">
            <a:extLst>
              <a:ext uri="{FF2B5EF4-FFF2-40B4-BE49-F238E27FC236}">
                <a16:creationId xmlns:a16="http://schemas.microsoft.com/office/drawing/2014/main" id="{50212BDB-B2D6-4600-8BD5-A3E3D2D9423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27203" y="6153608"/>
            <a:ext cx="338554" cy="338554"/>
          </a:xfrm>
          <a:prstGeom prst="rect">
            <a:avLst/>
          </a:prstGeom>
        </p:spPr>
      </p:pic>
      <p:pic>
        <p:nvPicPr>
          <p:cNvPr id="71" name="Graphic 34" descr="Ear">
            <a:extLst>
              <a:ext uri="{FF2B5EF4-FFF2-40B4-BE49-F238E27FC236}">
                <a16:creationId xmlns:a16="http://schemas.microsoft.com/office/drawing/2014/main" id="{B323436C-7525-457B-9DD1-E253CFA67AFE}"/>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flipH="1">
            <a:off x="6921245" y="6136841"/>
            <a:ext cx="338554" cy="338554"/>
          </a:xfrm>
          <a:prstGeom prst="rect">
            <a:avLst/>
          </a:prstGeom>
        </p:spPr>
      </p:pic>
      <p:sp>
        <p:nvSpPr>
          <p:cNvPr id="74" name="Arrow: Right 31">
            <a:extLst>
              <a:ext uri="{FF2B5EF4-FFF2-40B4-BE49-F238E27FC236}">
                <a16:creationId xmlns:a16="http://schemas.microsoft.com/office/drawing/2014/main" id="{EAFA4EB1-073B-451F-AE2F-ADA8CF2328F3}"/>
              </a:ext>
            </a:extLst>
          </p:cNvPr>
          <p:cNvSpPr/>
          <p:nvPr/>
        </p:nvSpPr>
        <p:spPr>
          <a:xfrm>
            <a:off x="7220744" y="3758901"/>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5" name="Arrow: Right 31">
            <a:extLst>
              <a:ext uri="{FF2B5EF4-FFF2-40B4-BE49-F238E27FC236}">
                <a16:creationId xmlns:a16="http://schemas.microsoft.com/office/drawing/2014/main" id="{53AE4535-D44E-4371-84A7-551F080DEBD3}"/>
              </a:ext>
            </a:extLst>
          </p:cNvPr>
          <p:cNvSpPr/>
          <p:nvPr/>
        </p:nvSpPr>
        <p:spPr>
          <a:xfrm>
            <a:off x="5523453" y="446626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26" name="Picture 2" descr="Tim Harris"/>
          <p:cNvPicPr>
            <a:picLocks noChangeAspect="1" noChangeArrowheads="1"/>
          </p:cNvPicPr>
          <p:nvPr/>
        </p:nvPicPr>
        <p:blipFill rotWithShape="1">
          <a:blip r:embed="rId9">
            <a:extLst>
              <a:ext uri="{28A0092B-C50C-407E-A947-70E740481C1C}">
                <a14:useLocalDpi xmlns:a14="http://schemas.microsoft.com/office/drawing/2010/main" val="0"/>
              </a:ext>
            </a:extLst>
          </a:blip>
          <a:srcRect l="12477" r="9860"/>
          <a:stretch/>
        </p:blipFill>
        <p:spPr bwMode="auto">
          <a:xfrm>
            <a:off x="2833506" y="4591103"/>
            <a:ext cx="998250" cy="1285362"/>
          </a:xfrm>
          <a:prstGeom prst="rect">
            <a:avLst/>
          </a:prstGeom>
          <a:noFill/>
          <a:extLst>
            <a:ext uri="{909E8E84-426E-40DD-AFC4-6F175D3DCCD1}">
              <a14:hiddenFill xmlns:a14="http://schemas.microsoft.com/office/drawing/2010/main">
                <a:solidFill>
                  <a:srgbClr val="FFFFFF"/>
                </a:solidFill>
              </a14:hiddenFill>
            </a:ext>
          </a:extLst>
        </p:spPr>
      </p:pic>
      <p:sp>
        <p:nvSpPr>
          <p:cNvPr id="45" name="Speech Bubble: Rectangle with Rounded Corners 42">
            <a:extLst>
              <a:ext uri="{FF2B5EF4-FFF2-40B4-BE49-F238E27FC236}">
                <a16:creationId xmlns:a16="http://schemas.microsoft.com/office/drawing/2014/main" id="{3F4DFB08-8EEF-CA43-821A-9020676AB832}"/>
              </a:ext>
            </a:extLst>
          </p:cNvPr>
          <p:cNvSpPr/>
          <p:nvPr/>
        </p:nvSpPr>
        <p:spPr>
          <a:xfrm>
            <a:off x="2680066" y="1100798"/>
            <a:ext cx="1816215" cy="3162396"/>
          </a:xfrm>
          <a:prstGeom prst="wedgeRoundRectCallout">
            <a:avLst>
              <a:gd name="adj1" fmla="val -18394"/>
              <a:gd name="adj2" fmla="val 6792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solidFill>
                  <a:srgbClr val="061824"/>
                </a:solidFill>
                <a:latin typeface="droid-sans"/>
              </a:rPr>
              <a:t>“Charles created opposition on too many fronts at the same time, and his policies had the tendency to unite his critics in a common cause. Not everyone disliked all of his policies, but he ended up upsetting a whole range of people for different reasons – and, crucially, he alienated the middle ground, as well as extremists.”</a:t>
            </a:r>
          </a:p>
          <a:p>
            <a:r>
              <a:rPr lang="en-GB" sz="1100" b="1" i="0" dirty="0">
                <a:solidFill>
                  <a:srgbClr val="061824"/>
                </a:solidFill>
                <a:effectLst/>
                <a:latin typeface="droid-sans"/>
              </a:rPr>
              <a:t>Professor Tim Harris</a:t>
            </a:r>
            <a:endParaRPr lang="en-GB" sz="1100" b="1" i="0" dirty="0">
              <a:solidFill>
                <a:srgbClr val="232323"/>
              </a:solidFill>
              <a:effectLst/>
              <a:latin typeface="Open Sans" panose="020B0606030504020204" pitchFamily="34" charset="0"/>
            </a:endParaRPr>
          </a:p>
        </p:txBody>
      </p:sp>
      <p:sp>
        <p:nvSpPr>
          <p:cNvPr id="5" name="TextBox 4"/>
          <p:cNvSpPr txBox="1"/>
          <p:nvPr/>
        </p:nvSpPr>
        <p:spPr>
          <a:xfrm>
            <a:off x="2334016" y="6334895"/>
            <a:ext cx="2211865" cy="507831"/>
          </a:xfrm>
          <a:prstGeom prst="rect">
            <a:avLst/>
          </a:prstGeom>
          <a:noFill/>
        </p:spPr>
        <p:txBody>
          <a:bodyPr wrap="square" rtlCol="0">
            <a:spAutoFit/>
          </a:bodyPr>
          <a:lstStyle/>
          <a:p>
            <a:r>
              <a:rPr lang="en-GB" sz="900" dirty="0">
                <a:hlinkClick r:id="rId10"/>
              </a:rPr>
              <a:t>https://www.historyextra.com/period/stuart/has-history-been-unfair-to-charles-i/</a:t>
            </a:r>
            <a:endParaRPr lang="en-GB" sz="900" dirty="0"/>
          </a:p>
          <a:p>
            <a:endParaRPr lang="en-GB" sz="900" dirty="0"/>
          </a:p>
        </p:txBody>
      </p:sp>
      <p:sp>
        <p:nvSpPr>
          <p:cNvPr id="6" name="TextBox 5"/>
          <p:cNvSpPr txBox="1"/>
          <p:nvPr/>
        </p:nvSpPr>
        <p:spPr>
          <a:xfrm>
            <a:off x="4747421" y="6350169"/>
            <a:ext cx="1930781" cy="507831"/>
          </a:xfrm>
          <a:prstGeom prst="rect">
            <a:avLst/>
          </a:prstGeom>
          <a:noFill/>
        </p:spPr>
        <p:txBody>
          <a:bodyPr wrap="square" rtlCol="0">
            <a:spAutoFit/>
          </a:bodyPr>
          <a:lstStyle/>
          <a:p>
            <a:r>
              <a:rPr lang="en-GB" sz="900" dirty="0">
                <a:hlinkClick r:id="rId11"/>
              </a:rPr>
              <a:t>https://www.youtube.com/watch?v=bqi0Wd68Mio</a:t>
            </a:r>
            <a:endParaRPr lang="en-GB" sz="900" dirty="0"/>
          </a:p>
          <a:p>
            <a:endParaRPr lang="en-GB" sz="900" dirty="0"/>
          </a:p>
        </p:txBody>
      </p:sp>
      <p:pic>
        <p:nvPicPr>
          <p:cNvPr id="11" name="Picture 10"/>
          <p:cNvPicPr>
            <a:picLocks noChangeAspect="1"/>
          </p:cNvPicPr>
          <p:nvPr/>
        </p:nvPicPr>
        <p:blipFill>
          <a:blip r:embed="rId12"/>
          <a:stretch>
            <a:fillRect/>
          </a:stretch>
        </p:blipFill>
        <p:spPr>
          <a:xfrm>
            <a:off x="65146" y="2125743"/>
            <a:ext cx="398717" cy="398717"/>
          </a:xfrm>
          <a:prstGeom prst="rect">
            <a:avLst/>
          </a:prstGeom>
        </p:spPr>
      </p:pic>
      <p:pic>
        <p:nvPicPr>
          <p:cNvPr id="13" name="Picture 12"/>
          <p:cNvPicPr>
            <a:picLocks noChangeAspect="1"/>
          </p:cNvPicPr>
          <p:nvPr/>
        </p:nvPicPr>
        <p:blipFill rotWithShape="1">
          <a:blip r:embed="rId13"/>
          <a:srcRect b="17162"/>
          <a:stretch/>
        </p:blipFill>
        <p:spPr>
          <a:xfrm>
            <a:off x="80372" y="1344851"/>
            <a:ext cx="349849" cy="289807"/>
          </a:xfrm>
          <a:prstGeom prst="rect">
            <a:avLst/>
          </a:prstGeom>
        </p:spPr>
      </p:pic>
      <p:pic>
        <p:nvPicPr>
          <p:cNvPr id="23" name="Picture 22"/>
          <p:cNvPicPr>
            <a:picLocks noChangeAspect="1"/>
          </p:cNvPicPr>
          <p:nvPr/>
        </p:nvPicPr>
        <p:blipFill rotWithShape="1">
          <a:blip r:embed="rId14"/>
          <a:srcRect b="28054"/>
          <a:stretch/>
        </p:blipFill>
        <p:spPr>
          <a:xfrm>
            <a:off x="0" y="1733684"/>
            <a:ext cx="434702" cy="312750"/>
          </a:xfrm>
          <a:prstGeom prst="rect">
            <a:avLst/>
          </a:prstGeom>
        </p:spPr>
      </p:pic>
      <p:sp>
        <p:nvSpPr>
          <p:cNvPr id="35" name="TextBox 34">
            <a:extLst>
              <a:ext uri="{FF2B5EF4-FFF2-40B4-BE49-F238E27FC236}">
                <a16:creationId xmlns:a16="http://schemas.microsoft.com/office/drawing/2014/main" id="{68F8CA2A-7041-38DA-F728-66FF2E8065D5}"/>
              </a:ext>
            </a:extLst>
          </p:cNvPr>
          <p:cNvSpPr txBox="1"/>
          <p:nvPr/>
        </p:nvSpPr>
        <p:spPr>
          <a:xfrm>
            <a:off x="6873135" y="6370861"/>
            <a:ext cx="2256034" cy="400110"/>
          </a:xfrm>
          <a:prstGeom prst="rect">
            <a:avLst/>
          </a:prstGeom>
          <a:noFill/>
        </p:spPr>
        <p:txBody>
          <a:bodyPr wrap="square">
            <a:spAutoFit/>
          </a:bodyPr>
          <a:lstStyle/>
          <a:p>
            <a:r>
              <a:rPr lang="en-GB" sz="1000" dirty="0">
                <a:hlinkClick r:id="rId15"/>
              </a:rPr>
              <a:t>Cromwell and the Protectorate–The Rest Is History – Apple Podcasts</a:t>
            </a:r>
            <a:endParaRPr lang="en-GB" sz="1000" dirty="0"/>
          </a:p>
        </p:txBody>
      </p:sp>
      <p:pic>
        <p:nvPicPr>
          <p:cNvPr id="9" name="Picture 2">
            <a:extLst>
              <a:ext uri="{FF2B5EF4-FFF2-40B4-BE49-F238E27FC236}">
                <a16:creationId xmlns:a16="http://schemas.microsoft.com/office/drawing/2014/main" id="{B27356A9-01D7-11BD-9E6B-3D82EE063147}"/>
              </a:ext>
            </a:extLst>
          </p:cNvPr>
          <p:cNvPicPr>
            <a:picLocks noChangeAspect="1" noChangeArrowheads="1"/>
          </p:cNvPicPr>
          <p:nvPr/>
        </p:nvPicPr>
        <p:blipFill rotWithShape="1">
          <a:blip r:embed="rId16">
            <a:extLst>
              <a:ext uri="{28A0092B-C50C-407E-A947-70E740481C1C}">
                <a14:useLocalDpi xmlns:a14="http://schemas.microsoft.com/office/drawing/2010/main" val="0"/>
              </a:ext>
            </a:extLst>
          </a:blip>
          <a:srcRect b="41824"/>
          <a:stretch/>
        </p:blipFill>
        <p:spPr bwMode="auto">
          <a:xfrm>
            <a:off x="-136094" y="2497883"/>
            <a:ext cx="685365" cy="39871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Shape&#10;&#10;Description automatically generated with low confidence">
            <a:extLst>
              <a:ext uri="{FF2B5EF4-FFF2-40B4-BE49-F238E27FC236}">
                <a16:creationId xmlns:a16="http://schemas.microsoft.com/office/drawing/2014/main" id="{67588C4F-5863-E4F2-2666-55ED285A32B5}"/>
              </a:ext>
            </a:extLst>
          </p:cNvPr>
          <p:cNvPicPr>
            <a:picLocks noChangeAspect="1"/>
          </p:cNvPicPr>
          <p:nvPr/>
        </p:nvPicPr>
        <p:blipFill rotWithShape="1">
          <a:blip r:embed="rId17">
            <a:extLst>
              <a:ext uri="{28A0092B-C50C-407E-A947-70E740481C1C}">
                <a14:useLocalDpi xmlns:a14="http://schemas.microsoft.com/office/drawing/2010/main" val="0"/>
              </a:ext>
            </a:extLst>
          </a:blip>
          <a:srcRect l="7476" t="4804" r="2712" b="15123"/>
          <a:stretch/>
        </p:blipFill>
        <p:spPr>
          <a:xfrm>
            <a:off x="116339" y="3053602"/>
            <a:ext cx="313984" cy="279934"/>
          </a:xfrm>
          <a:prstGeom prst="rect">
            <a:avLst/>
          </a:prstGeom>
        </p:spPr>
      </p:pic>
      <p:pic>
        <p:nvPicPr>
          <p:cNvPr id="17" name="Picture 16">
            <a:extLst>
              <a:ext uri="{FF2B5EF4-FFF2-40B4-BE49-F238E27FC236}">
                <a16:creationId xmlns:a16="http://schemas.microsoft.com/office/drawing/2014/main" id="{6FEC488F-7091-C6AE-D3D3-16523DF336BD}"/>
              </a:ext>
            </a:extLst>
          </p:cNvPr>
          <p:cNvPicPr>
            <a:picLocks noChangeAspect="1"/>
          </p:cNvPicPr>
          <p:nvPr/>
        </p:nvPicPr>
        <p:blipFill>
          <a:blip r:embed="rId18"/>
          <a:srcRect b="12682"/>
          <a:stretch/>
        </p:blipFill>
        <p:spPr>
          <a:xfrm>
            <a:off x="131514" y="3696403"/>
            <a:ext cx="230490" cy="179767"/>
          </a:xfrm>
          <a:prstGeom prst="rect">
            <a:avLst/>
          </a:prstGeom>
        </p:spPr>
      </p:pic>
      <p:pic>
        <p:nvPicPr>
          <p:cNvPr id="21" name="Picture 20">
            <a:extLst>
              <a:ext uri="{FF2B5EF4-FFF2-40B4-BE49-F238E27FC236}">
                <a16:creationId xmlns:a16="http://schemas.microsoft.com/office/drawing/2014/main" id="{EF68D871-E407-229C-0D1C-FF99E6D51CB0}"/>
              </a:ext>
            </a:extLst>
          </p:cNvPr>
          <p:cNvPicPr>
            <a:picLocks noChangeAspect="1"/>
          </p:cNvPicPr>
          <p:nvPr/>
        </p:nvPicPr>
        <p:blipFill rotWithShape="1">
          <a:blip r:embed="rId19"/>
          <a:srcRect b="21773"/>
          <a:stretch/>
        </p:blipFill>
        <p:spPr>
          <a:xfrm>
            <a:off x="90303" y="4270571"/>
            <a:ext cx="398717" cy="311904"/>
          </a:xfrm>
          <a:prstGeom prst="rect">
            <a:avLst/>
          </a:prstGeom>
        </p:spPr>
      </p:pic>
      <p:grpSp>
        <p:nvGrpSpPr>
          <p:cNvPr id="38" name="Group 37">
            <a:extLst>
              <a:ext uri="{FF2B5EF4-FFF2-40B4-BE49-F238E27FC236}">
                <a16:creationId xmlns:a16="http://schemas.microsoft.com/office/drawing/2014/main" id="{DA5CFC05-6DFD-D909-F64F-D7BFD4537838}"/>
              </a:ext>
            </a:extLst>
          </p:cNvPr>
          <p:cNvGrpSpPr/>
          <p:nvPr/>
        </p:nvGrpSpPr>
        <p:grpSpPr>
          <a:xfrm>
            <a:off x="101959" y="4752835"/>
            <a:ext cx="281560" cy="307312"/>
            <a:chOff x="1899920" y="2687320"/>
            <a:chExt cx="782320" cy="782320"/>
          </a:xfrm>
        </p:grpSpPr>
        <p:sp>
          <p:nvSpPr>
            <p:cNvPr id="25" name="Oval 24">
              <a:extLst>
                <a:ext uri="{FF2B5EF4-FFF2-40B4-BE49-F238E27FC236}">
                  <a16:creationId xmlns:a16="http://schemas.microsoft.com/office/drawing/2014/main" id="{52372DC3-007D-DBA4-C988-E7BA86D8170D}"/>
                </a:ext>
              </a:extLst>
            </p:cNvPr>
            <p:cNvSpPr/>
            <p:nvPr/>
          </p:nvSpPr>
          <p:spPr>
            <a:xfrm>
              <a:off x="1899920" y="2687320"/>
              <a:ext cx="782320" cy="782320"/>
            </a:xfrm>
            <a:prstGeom prst="ellipse">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 name="Picture 26" descr="A picture containing black, darkness&#10;&#10;Description automatically generated">
              <a:extLst>
                <a:ext uri="{FF2B5EF4-FFF2-40B4-BE49-F238E27FC236}">
                  <a16:creationId xmlns:a16="http://schemas.microsoft.com/office/drawing/2014/main" id="{3D9F8FFD-4183-A2F0-4208-5A517569ADCB}"/>
                </a:ext>
              </a:extLst>
            </p:cNvPr>
            <p:cNvPicPr>
              <a:picLocks noChangeAspect="1"/>
            </p:cNvPicPr>
            <p:nvPr/>
          </p:nvPicPr>
          <p:blipFill rotWithShape="1">
            <a:blip r:embed="rId20">
              <a:extLst>
                <a:ext uri="{28A0092B-C50C-407E-A947-70E740481C1C}">
                  <a14:useLocalDpi xmlns:a14="http://schemas.microsoft.com/office/drawing/2010/main" val="0"/>
                </a:ext>
              </a:extLst>
            </a:blip>
            <a:srcRect l="12351" t="14118" r="10997" b="32792"/>
            <a:stretch/>
          </p:blipFill>
          <p:spPr>
            <a:xfrm>
              <a:off x="1983040" y="2842723"/>
              <a:ext cx="643723" cy="445852"/>
            </a:xfrm>
            <a:prstGeom prst="rect">
              <a:avLst/>
            </a:prstGeom>
          </p:spPr>
        </p:pic>
        <p:cxnSp>
          <p:nvCxnSpPr>
            <p:cNvPr id="29" name="Straight Connector 28">
              <a:extLst>
                <a:ext uri="{FF2B5EF4-FFF2-40B4-BE49-F238E27FC236}">
                  <a16:creationId xmlns:a16="http://schemas.microsoft.com/office/drawing/2014/main" id="{47419EF0-98B2-F3E9-A610-F87AC492685C}"/>
                </a:ext>
              </a:extLst>
            </p:cNvPr>
            <p:cNvCxnSpPr/>
            <p:nvPr/>
          </p:nvCxnSpPr>
          <p:spPr>
            <a:xfrm flipV="1">
              <a:off x="2007194" y="2790696"/>
              <a:ext cx="553184" cy="553184"/>
            </a:xfrm>
            <a:prstGeom prst="line">
              <a:avLst/>
            </a:prstGeom>
            <a:ln w="22225"/>
          </p:spPr>
          <p:style>
            <a:lnRef idx="1">
              <a:schemeClr val="accent1"/>
            </a:lnRef>
            <a:fillRef idx="0">
              <a:schemeClr val="accent1"/>
            </a:fillRef>
            <a:effectRef idx="0">
              <a:schemeClr val="accent1"/>
            </a:effectRef>
            <a:fontRef idx="minor">
              <a:schemeClr val="tx1"/>
            </a:fontRef>
          </p:style>
        </p:cxnSp>
      </p:grpSp>
      <p:pic>
        <p:nvPicPr>
          <p:cNvPr id="43" name="Picture 42">
            <a:extLst>
              <a:ext uri="{FF2B5EF4-FFF2-40B4-BE49-F238E27FC236}">
                <a16:creationId xmlns:a16="http://schemas.microsoft.com/office/drawing/2014/main" id="{9B8F5365-E002-CBD7-6960-13AEE0165C79}"/>
              </a:ext>
            </a:extLst>
          </p:cNvPr>
          <p:cNvPicPr>
            <a:picLocks noChangeAspect="1"/>
          </p:cNvPicPr>
          <p:nvPr/>
        </p:nvPicPr>
        <p:blipFill>
          <a:blip r:embed="rId21"/>
          <a:srcRect b="13827"/>
          <a:stretch/>
        </p:blipFill>
        <p:spPr>
          <a:xfrm>
            <a:off x="129919" y="5285837"/>
            <a:ext cx="233679" cy="201368"/>
          </a:xfrm>
          <a:prstGeom prst="rect">
            <a:avLst/>
          </a:prstGeom>
        </p:spPr>
      </p:pic>
      <p:pic>
        <p:nvPicPr>
          <p:cNvPr id="44" name="Picture 43" descr="A picture containing black, darkness&#10;&#10;Description automatically generated">
            <a:extLst>
              <a:ext uri="{FF2B5EF4-FFF2-40B4-BE49-F238E27FC236}">
                <a16:creationId xmlns:a16="http://schemas.microsoft.com/office/drawing/2014/main" id="{FA4C82B9-A3DE-33B9-D87C-21A08F008C98}"/>
              </a:ext>
            </a:extLst>
          </p:cNvPr>
          <p:cNvPicPr>
            <a:picLocks noChangeAspect="1"/>
          </p:cNvPicPr>
          <p:nvPr/>
        </p:nvPicPr>
        <p:blipFill rotWithShape="1">
          <a:blip r:embed="rId20">
            <a:extLst>
              <a:ext uri="{28A0092B-C50C-407E-A947-70E740481C1C}">
                <a14:useLocalDpi xmlns:a14="http://schemas.microsoft.com/office/drawing/2010/main" val="0"/>
              </a:ext>
            </a:extLst>
          </a:blip>
          <a:srcRect l="12351" t="14118" r="10997" b="32792"/>
          <a:stretch/>
        </p:blipFill>
        <p:spPr>
          <a:xfrm>
            <a:off x="125889" y="5850644"/>
            <a:ext cx="314501" cy="217828"/>
          </a:xfrm>
          <a:prstGeom prst="rect">
            <a:avLst/>
          </a:prstGeom>
        </p:spPr>
      </p:pic>
      <p:sp>
        <p:nvSpPr>
          <p:cNvPr id="40" name="Arrow: Right 31">
            <a:extLst>
              <a:ext uri="{FF2B5EF4-FFF2-40B4-BE49-F238E27FC236}">
                <a16:creationId xmlns:a16="http://schemas.microsoft.com/office/drawing/2014/main" id="{E62567D3-DCBF-B19F-0DAF-C5FCB6EA7CCE}"/>
              </a:ext>
            </a:extLst>
          </p:cNvPr>
          <p:cNvSpPr/>
          <p:nvPr/>
        </p:nvSpPr>
        <p:spPr>
          <a:xfrm>
            <a:off x="7248022" y="533338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2" name="Arrow: Right 31">
            <a:extLst>
              <a:ext uri="{FF2B5EF4-FFF2-40B4-BE49-F238E27FC236}">
                <a16:creationId xmlns:a16="http://schemas.microsoft.com/office/drawing/2014/main" id="{595FE1C7-382D-3D2C-69F9-0A8E757D35F5}"/>
              </a:ext>
            </a:extLst>
          </p:cNvPr>
          <p:cNvSpPr/>
          <p:nvPr/>
        </p:nvSpPr>
        <p:spPr>
          <a:xfrm>
            <a:off x="5530513" y="528956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241077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CF294D12CB154DB7A88959C3ECB7AC" ma:contentTypeVersion="17" ma:contentTypeDescription="Create a new document." ma:contentTypeScope="" ma:versionID="aa5be5f1f5f000313450de848e769496">
  <xsd:schema xmlns:xsd="http://www.w3.org/2001/XMLSchema" xmlns:xs="http://www.w3.org/2001/XMLSchema" xmlns:p="http://schemas.microsoft.com/office/2006/metadata/properties" xmlns:ns2="716e1675-06dd-40d6-8963-57111c324057" xmlns:ns3="83f2f100-f848-442f-ba95-a3817965427d" targetNamespace="http://schemas.microsoft.com/office/2006/metadata/properties" ma:root="true" ma:fieldsID="96398589564bf9e72cfc7bfaaf3027a9" ns2:_="" ns3:_="">
    <xsd:import namespace="716e1675-06dd-40d6-8963-57111c324057"/>
    <xsd:import namespace="83f2f100-f848-442f-ba95-a3817965427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6e1675-06dd-40d6-8963-57111c3240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65a38eb6-f7f9-4cd2-a103-84746627208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f2f100-f848-442f-ba95-a3817965427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e6e40e8-d56e-4c0f-8b5a-e639be9ce3f0}" ma:internalName="TaxCatchAll" ma:showField="CatchAllData" ma:web="83f2f100-f848-442f-ba95-a3817965427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3f2f100-f848-442f-ba95-a3817965427d" xsi:nil="true"/>
    <lcf76f155ced4ddcb4097134ff3c332f xmlns="716e1675-06dd-40d6-8963-57111c324057">
      <Terms xmlns="http://schemas.microsoft.com/office/infopath/2007/PartnerControls"/>
    </lcf76f155ced4ddcb4097134ff3c332f>
    <SharedWithUsers xmlns="83f2f100-f848-442f-ba95-a3817965427d">
      <UserInfo>
        <DisplayName/>
        <AccountId xsi:nil="true"/>
        <AccountType/>
      </UserInfo>
    </SharedWithUsers>
    <MediaLengthInSeconds xmlns="716e1675-06dd-40d6-8963-57111c324057" xsi:nil="true"/>
  </documentManagement>
</p:properties>
</file>

<file path=customXml/itemProps1.xml><?xml version="1.0" encoding="utf-8"?>
<ds:datastoreItem xmlns:ds="http://schemas.openxmlformats.org/officeDocument/2006/customXml" ds:itemID="{1324E3FE-624D-4103-8E28-E9C45EAE12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6e1675-06dd-40d6-8963-57111c324057"/>
    <ds:schemaRef ds:uri="83f2f100-f848-442f-ba95-a381796542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06AC13-C7A4-4E2C-B7CC-E980AE8F8AE8}">
  <ds:schemaRefs>
    <ds:schemaRef ds:uri="http://schemas.microsoft.com/sharepoint/v3/contenttype/forms"/>
  </ds:schemaRefs>
</ds:datastoreItem>
</file>

<file path=customXml/itemProps3.xml><?xml version="1.0" encoding="utf-8"?>
<ds:datastoreItem xmlns:ds="http://schemas.openxmlformats.org/officeDocument/2006/customXml" ds:itemID="{0AA11FDF-ED28-49BC-AE25-15F313326CC8}">
  <ds:schemaRefs>
    <ds:schemaRef ds:uri="http://schemas.microsoft.com/office/2006/metadata/properties"/>
    <ds:schemaRef ds:uri="http://purl.org/dc/terms/"/>
    <ds:schemaRef ds:uri="716e1675-06dd-40d6-8963-57111c324057"/>
    <ds:schemaRef ds:uri="http://schemas.microsoft.com/office/2006/documentManagement/types"/>
    <ds:schemaRef ds:uri="http://purl.org/dc/dcmitype/"/>
    <ds:schemaRef ds:uri="http://purl.org/dc/elements/1.1/"/>
    <ds:schemaRef ds:uri="http://schemas.microsoft.com/office/infopath/2007/PartnerControls"/>
    <ds:schemaRef ds:uri="http://schemas.openxmlformats.org/package/2006/metadata/core-properties"/>
    <ds:schemaRef ds:uri="83f2f100-f848-442f-ba95-a3817965427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606</TotalTime>
  <Words>735</Words>
  <Application>Microsoft Office PowerPoint</Application>
  <PresentationFormat>On-screen Show (4:3)</PresentationFormat>
  <Paragraphs>66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Weller</dc:creator>
  <cp:lastModifiedBy>gill morrison</cp:lastModifiedBy>
  <cp:revision>30</cp:revision>
  <cp:lastPrinted>2023-06-23T07:54:44Z</cp:lastPrinted>
  <dcterms:created xsi:type="dcterms:W3CDTF">2022-06-07T09:26:41Z</dcterms:created>
  <dcterms:modified xsi:type="dcterms:W3CDTF">2024-11-20T12:14:27Z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0x0101005FCF294D12CB154DB7A88959C3ECB7AC</vt:lpwstr>
  </property>
  <property fmtid="{D5CDD505-2E9C-101B-9397-08002B2CF9AE}" pid="3" name="Order">
    <vt:r8>45200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y fmtid="{D5CDD505-2E9C-101B-9397-08002B2CF9AE}" pid="9" name="MediaServiceImageTags">
    <vt:lpwstr/>
  </property>
</Properties>
</file>